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35" r:id="rId3"/>
    <p:sldMasterId id="2147483761" r:id="rId4"/>
    <p:sldMasterId id="2147483776" r:id="rId5"/>
    <p:sldMasterId id="2147483788" r:id="rId6"/>
  </p:sldMasterIdLst>
  <p:notesMasterIdLst>
    <p:notesMasterId r:id="rId20"/>
  </p:notesMasterIdLst>
  <p:handoutMasterIdLst>
    <p:handoutMasterId r:id="rId21"/>
  </p:handoutMasterIdLst>
  <p:sldIdLst>
    <p:sldId id="257" r:id="rId7"/>
    <p:sldId id="311" r:id="rId8"/>
    <p:sldId id="301" r:id="rId9"/>
    <p:sldId id="304" r:id="rId10"/>
    <p:sldId id="321" r:id="rId11"/>
    <p:sldId id="324" r:id="rId12"/>
    <p:sldId id="325" r:id="rId13"/>
    <p:sldId id="323" r:id="rId14"/>
    <p:sldId id="309" r:id="rId15"/>
    <p:sldId id="312" r:id="rId16"/>
    <p:sldId id="319" r:id="rId17"/>
    <p:sldId id="314" r:id="rId18"/>
    <p:sldId id="317" r:id="rId1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4" autoAdjust="0"/>
    <p:restoredTop sz="55386" autoAdjust="0"/>
  </p:normalViewPr>
  <p:slideViewPr>
    <p:cSldViewPr snapToGrid="0">
      <p:cViewPr varScale="1">
        <p:scale>
          <a:sx n="30" d="100"/>
          <a:sy n="30" d="100"/>
        </p:scale>
        <p:origin x="1411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14FD4B-BA2C-4565-854F-708B6101EF63}" type="doc">
      <dgm:prSet loTypeId="urn:microsoft.com/office/officeart/2005/8/layout/equation2" loCatId="process" qsTypeId="urn:microsoft.com/office/officeart/2005/8/quickstyle/simple1" qsCatId="simple" csTypeId="urn:microsoft.com/office/officeart/2005/8/colors/accent2_2" csCatId="accent2" phldr="1"/>
      <dgm:spPr/>
    </dgm:pt>
    <dgm:pt modelId="{6AF696F6-3B43-4CF6-8A2A-1184428BEC8D}">
      <dgm:prSet phldrT="[Text]"/>
      <dgm:spPr/>
      <dgm:t>
        <a:bodyPr/>
        <a:lstStyle/>
        <a:p>
          <a:r>
            <a:rPr lang="en-US" b="1" dirty="0"/>
            <a:t>Current systems</a:t>
          </a:r>
        </a:p>
      </dgm:t>
    </dgm:pt>
    <dgm:pt modelId="{89CD643F-E121-4047-8183-DCF6ACD1E659}" type="parTrans" cxnId="{1A04D5EC-5D8C-49F3-9F47-B9F5A168904C}">
      <dgm:prSet/>
      <dgm:spPr/>
      <dgm:t>
        <a:bodyPr/>
        <a:lstStyle/>
        <a:p>
          <a:endParaRPr lang="en-US"/>
        </a:p>
      </dgm:t>
    </dgm:pt>
    <dgm:pt modelId="{3A54B410-11B6-43BF-8506-4FA601A44E26}" type="sibTrans" cxnId="{1A04D5EC-5D8C-49F3-9F47-B9F5A168904C}">
      <dgm:prSet/>
      <dgm:spPr/>
      <dgm:t>
        <a:bodyPr/>
        <a:lstStyle/>
        <a:p>
          <a:endParaRPr lang="en-US"/>
        </a:p>
      </dgm:t>
    </dgm:pt>
    <dgm:pt modelId="{E1CDF370-BEB6-4381-B4DB-77FB6CA5B261}">
      <dgm:prSet phldrT="[Text]"/>
      <dgm:spPr/>
      <dgm:t>
        <a:bodyPr/>
        <a:lstStyle/>
        <a:p>
          <a:r>
            <a:rPr lang="en-US" b="1" dirty="0"/>
            <a:t>Needs of future learners</a:t>
          </a:r>
        </a:p>
      </dgm:t>
    </dgm:pt>
    <dgm:pt modelId="{1B437869-046F-4E62-BB23-42EE8480A600}" type="parTrans" cxnId="{572F7C39-923E-4D14-88CC-C55482E17E67}">
      <dgm:prSet/>
      <dgm:spPr/>
      <dgm:t>
        <a:bodyPr/>
        <a:lstStyle/>
        <a:p>
          <a:endParaRPr lang="en-US"/>
        </a:p>
      </dgm:t>
    </dgm:pt>
    <dgm:pt modelId="{BCE57F46-329C-4BEA-B62E-5C09ACDB2F8A}" type="sibTrans" cxnId="{572F7C39-923E-4D14-88CC-C55482E17E67}">
      <dgm:prSet/>
      <dgm:spPr/>
      <dgm:t>
        <a:bodyPr/>
        <a:lstStyle/>
        <a:p>
          <a:endParaRPr lang="en-US"/>
        </a:p>
      </dgm:t>
    </dgm:pt>
    <dgm:pt modelId="{2911C71B-2656-4E5D-9D56-B5012DE83FB2}">
      <dgm:prSet phldrT="[Text]"/>
      <dgm:spPr/>
      <dgm:t>
        <a:bodyPr/>
        <a:lstStyle/>
        <a:p>
          <a:r>
            <a:rPr lang="en-US" b="1" dirty="0"/>
            <a:t>Quality innovation</a:t>
          </a:r>
        </a:p>
      </dgm:t>
    </dgm:pt>
    <dgm:pt modelId="{1CA02F02-0904-421D-B840-DD9423EAB82F}" type="parTrans" cxnId="{8E8D9D5A-C095-49BD-8B07-EFF2CB12F9DF}">
      <dgm:prSet/>
      <dgm:spPr/>
      <dgm:t>
        <a:bodyPr/>
        <a:lstStyle/>
        <a:p>
          <a:endParaRPr lang="en-US"/>
        </a:p>
      </dgm:t>
    </dgm:pt>
    <dgm:pt modelId="{3DEB48B3-7797-43BA-8460-D773D5231FB4}" type="sibTrans" cxnId="{8E8D9D5A-C095-49BD-8B07-EFF2CB12F9DF}">
      <dgm:prSet/>
      <dgm:spPr/>
      <dgm:t>
        <a:bodyPr/>
        <a:lstStyle/>
        <a:p>
          <a:endParaRPr lang="en-US"/>
        </a:p>
      </dgm:t>
    </dgm:pt>
    <dgm:pt modelId="{2336A6FC-1E0F-4305-8A68-913D9A1A8A35}" type="pres">
      <dgm:prSet presAssocID="{5914FD4B-BA2C-4565-854F-708B6101EF63}" presName="Name0" presStyleCnt="0">
        <dgm:presLayoutVars>
          <dgm:dir/>
          <dgm:resizeHandles val="exact"/>
        </dgm:presLayoutVars>
      </dgm:prSet>
      <dgm:spPr/>
    </dgm:pt>
    <dgm:pt modelId="{1CBF77BA-1B3F-40CC-B953-D4B31673CEB0}" type="pres">
      <dgm:prSet presAssocID="{5914FD4B-BA2C-4565-854F-708B6101EF63}" presName="vNodes" presStyleCnt="0"/>
      <dgm:spPr/>
    </dgm:pt>
    <dgm:pt modelId="{96C64403-6402-4593-970E-ACB655E924A5}" type="pres">
      <dgm:prSet presAssocID="{6AF696F6-3B43-4CF6-8A2A-1184428BEC8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AF5768-6AF7-41B0-9361-6691008A09F2}" type="pres">
      <dgm:prSet presAssocID="{3A54B410-11B6-43BF-8506-4FA601A44E26}" presName="spacerT" presStyleCnt="0"/>
      <dgm:spPr/>
    </dgm:pt>
    <dgm:pt modelId="{EBDD277E-3897-4A2E-9E17-4C088621B645}" type="pres">
      <dgm:prSet presAssocID="{3A54B410-11B6-43BF-8506-4FA601A44E26}" presName="sibTrans" presStyleLbl="sibTrans2D1" presStyleIdx="0" presStyleCnt="2"/>
      <dgm:spPr/>
      <dgm:t>
        <a:bodyPr/>
        <a:lstStyle/>
        <a:p>
          <a:endParaRPr lang="en-GB"/>
        </a:p>
      </dgm:t>
    </dgm:pt>
    <dgm:pt modelId="{98529EFD-7D4F-425C-A725-F056C2A75489}" type="pres">
      <dgm:prSet presAssocID="{3A54B410-11B6-43BF-8506-4FA601A44E26}" presName="spacerB" presStyleCnt="0"/>
      <dgm:spPr/>
    </dgm:pt>
    <dgm:pt modelId="{5127A2B9-CCB2-4C37-9AE8-1D0A90D8E1D9}" type="pres">
      <dgm:prSet presAssocID="{E1CDF370-BEB6-4381-B4DB-77FB6CA5B26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F67288-AEE8-45E2-BB37-E02E90149066}" type="pres">
      <dgm:prSet presAssocID="{5914FD4B-BA2C-4565-854F-708B6101EF63}" presName="sibTransLast" presStyleLbl="sibTrans2D1" presStyleIdx="1" presStyleCnt="2"/>
      <dgm:spPr/>
      <dgm:t>
        <a:bodyPr/>
        <a:lstStyle/>
        <a:p>
          <a:endParaRPr lang="en-GB"/>
        </a:p>
      </dgm:t>
    </dgm:pt>
    <dgm:pt modelId="{3057DB0B-1085-4072-8233-1D7CFC504D5D}" type="pres">
      <dgm:prSet presAssocID="{5914FD4B-BA2C-4565-854F-708B6101EF63}" presName="connectorText" presStyleLbl="sibTrans2D1" presStyleIdx="1" presStyleCnt="2"/>
      <dgm:spPr/>
      <dgm:t>
        <a:bodyPr/>
        <a:lstStyle/>
        <a:p>
          <a:endParaRPr lang="en-GB"/>
        </a:p>
      </dgm:t>
    </dgm:pt>
    <dgm:pt modelId="{F171A735-EBD2-40AF-8D15-701F855A11E7}" type="pres">
      <dgm:prSet presAssocID="{5914FD4B-BA2C-4565-854F-708B6101EF63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A04D5EC-5D8C-49F3-9F47-B9F5A168904C}" srcId="{5914FD4B-BA2C-4565-854F-708B6101EF63}" destId="{6AF696F6-3B43-4CF6-8A2A-1184428BEC8D}" srcOrd="0" destOrd="0" parTransId="{89CD643F-E121-4047-8183-DCF6ACD1E659}" sibTransId="{3A54B410-11B6-43BF-8506-4FA601A44E26}"/>
    <dgm:cxn modelId="{AB814A42-559E-4E6C-B54D-9F7FDE6B4F8C}" type="presOf" srcId="{3A54B410-11B6-43BF-8506-4FA601A44E26}" destId="{EBDD277E-3897-4A2E-9E17-4C088621B645}" srcOrd="0" destOrd="0" presId="urn:microsoft.com/office/officeart/2005/8/layout/equation2"/>
    <dgm:cxn modelId="{F6504D64-EA36-447B-A3E2-A6F859516CE6}" type="presOf" srcId="{2911C71B-2656-4E5D-9D56-B5012DE83FB2}" destId="{F171A735-EBD2-40AF-8D15-701F855A11E7}" srcOrd="0" destOrd="0" presId="urn:microsoft.com/office/officeart/2005/8/layout/equation2"/>
    <dgm:cxn modelId="{4B12C4FD-E719-4818-B160-626AC106AC6A}" type="presOf" srcId="{BCE57F46-329C-4BEA-B62E-5C09ACDB2F8A}" destId="{ADF67288-AEE8-45E2-BB37-E02E90149066}" srcOrd="0" destOrd="0" presId="urn:microsoft.com/office/officeart/2005/8/layout/equation2"/>
    <dgm:cxn modelId="{8E8D9D5A-C095-49BD-8B07-EFF2CB12F9DF}" srcId="{5914FD4B-BA2C-4565-854F-708B6101EF63}" destId="{2911C71B-2656-4E5D-9D56-B5012DE83FB2}" srcOrd="2" destOrd="0" parTransId="{1CA02F02-0904-421D-B840-DD9423EAB82F}" sibTransId="{3DEB48B3-7797-43BA-8460-D773D5231FB4}"/>
    <dgm:cxn modelId="{DE4C8C36-EAE3-459F-A439-31C4421DCB89}" type="presOf" srcId="{6AF696F6-3B43-4CF6-8A2A-1184428BEC8D}" destId="{96C64403-6402-4593-970E-ACB655E924A5}" srcOrd="0" destOrd="0" presId="urn:microsoft.com/office/officeart/2005/8/layout/equation2"/>
    <dgm:cxn modelId="{ACDDE956-17A3-45C9-923A-C1D960290347}" type="presOf" srcId="{5914FD4B-BA2C-4565-854F-708B6101EF63}" destId="{2336A6FC-1E0F-4305-8A68-913D9A1A8A35}" srcOrd="0" destOrd="0" presId="urn:microsoft.com/office/officeart/2005/8/layout/equation2"/>
    <dgm:cxn modelId="{572F7C39-923E-4D14-88CC-C55482E17E67}" srcId="{5914FD4B-BA2C-4565-854F-708B6101EF63}" destId="{E1CDF370-BEB6-4381-B4DB-77FB6CA5B261}" srcOrd="1" destOrd="0" parTransId="{1B437869-046F-4E62-BB23-42EE8480A600}" sibTransId="{BCE57F46-329C-4BEA-B62E-5C09ACDB2F8A}"/>
    <dgm:cxn modelId="{A7779A2C-7F06-41F0-BA34-6407A01D8812}" type="presOf" srcId="{E1CDF370-BEB6-4381-B4DB-77FB6CA5B261}" destId="{5127A2B9-CCB2-4C37-9AE8-1D0A90D8E1D9}" srcOrd="0" destOrd="0" presId="urn:microsoft.com/office/officeart/2005/8/layout/equation2"/>
    <dgm:cxn modelId="{C0CBA391-0BCE-4C2F-80E1-F400C7C0B598}" type="presOf" srcId="{BCE57F46-329C-4BEA-B62E-5C09ACDB2F8A}" destId="{3057DB0B-1085-4072-8233-1D7CFC504D5D}" srcOrd="1" destOrd="0" presId="urn:microsoft.com/office/officeart/2005/8/layout/equation2"/>
    <dgm:cxn modelId="{5BAE6808-46A4-4DFA-B8FF-7C314D151995}" type="presParOf" srcId="{2336A6FC-1E0F-4305-8A68-913D9A1A8A35}" destId="{1CBF77BA-1B3F-40CC-B953-D4B31673CEB0}" srcOrd="0" destOrd="0" presId="urn:microsoft.com/office/officeart/2005/8/layout/equation2"/>
    <dgm:cxn modelId="{EF902489-DE7D-4731-84CD-5B87E28FFA73}" type="presParOf" srcId="{1CBF77BA-1B3F-40CC-B953-D4B31673CEB0}" destId="{96C64403-6402-4593-970E-ACB655E924A5}" srcOrd="0" destOrd="0" presId="urn:microsoft.com/office/officeart/2005/8/layout/equation2"/>
    <dgm:cxn modelId="{F2C380FE-0A44-490B-9743-B033BC14F77C}" type="presParOf" srcId="{1CBF77BA-1B3F-40CC-B953-D4B31673CEB0}" destId="{D3AF5768-6AF7-41B0-9361-6691008A09F2}" srcOrd="1" destOrd="0" presId="urn:microsoft.com/office/officeart/2005/8/layout/equation2"/>
    <dgm:cxn modelId="{7E547A31-8673-438C-9E6E-E8998483B2C2}" type="presParOf" srcId="{1CBF77BA-1B3F-40CC-B953-D4B31673CEB0}" destId="{EBDD277E-3897-4A2E-9E17-4C088621B645}" srcOrd="2" destOrd="0" presId="urn:microsoft.com/office/officeart/2005/8/layout/equation2"/>
    <dgm:cxn modelId="{E1D8A9B0-17BD-4BA9-9DFC-1FA5616CCEB5}" type="presParOf" srcId="{1CBF77BA-1B3F-40CC-B953-D4B31673CEB0}" destId="{98529EFD-7D4F-425C-A725-F056C2A75489}" srcOrd="3" destOrd="0" presId="urn:microsoft.com/office/officeart/2005/8/layout/equation2"/>
    <dgm:cxn modelId="{EE2D0663-EE93-4C97-85D1-FB7974790671}" type="presParOf" srcId="{1CBF77BA-1B3F-40CC-B953-D4B31673CEB0}" destId="{5127A2B9-CCB2-4C37-9AE8-1D0A90D8E1D9}" srcOrd="4" destOrd="0" presId="urn:microsoft.com/office/officeart/2005/8/layout/equation2"/>
    <dgm:cxn modelId="{6F806F3D-BBE9-4C1E-B479-6AEE833315E7}" type="presParOf" srcId="{2336A6FC-1E0F-4305-8A68-913D9A1A8A35}" destId="{ADF67288-AEE8-45E2-BB37-E02E90149066}" srcOrd="1" destOrd="0" presId="urn:microsoft.com/office/officeart/2005/8/layout/equation2"/>
    <dgm:cxn modelId="{62D9DF2D-F21E-42BC-9EC7-3DAA06F4A982}" type="presParOf" srcId="{ADF67288-AEE8-45E2-BB37-E02E90149066}" destId="{3057DB0B-1085-4072-8233-1D7CFC504D5D}" srcOrd="0" destOrd="0" presId="urn:microsoft.com/office/officeart/2005/8/layout/equation2"/>
    <dgm:cxn modelId="{0B4835C4-C2CA-4620-9E95-6DBFDCD7EB5B}" type="presParOf" srcId="{2336A6FC-1E0F-4305-8A68-913D9A1A8A35}" destId="{F171A735-EBD2-40AF-8D15-701F855A11E7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52322-635E-4B42-B230-83D49B6E40A2}" type="datetimeFigureOut">
              <a:rPr lang="en-NZ" smtClean="0"/>
              <a:t>14/11/2016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9B8A6-0BEA-4E39-A320-66B3CDCE85C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09742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32DBC-A32C-4632-B377-5459F5BAD7B4}" type="datetimeFigureOut">
              <a:rPr lang="en-NZ" smtClean="0"/>
              <a:t>14/11/2016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B6C5B-4660-47FC-AF75-3C7397072D3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26116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18561" y="5186075"/>
            <a:ext cx="6193194" cy="4243154"/>
          </a:xfrm>
        </p:spPr>
        <p:txBody>
          <a:bodyPr/>
          <a:lstStyle/>
          <a:p>
            <a:endParaRPr lang="en-N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2AAF6-ACE8-4CB2-8C6A-FC3B8D531680}" type="slidenum">
              <a:rPr lang="en-NZ" smtClean="0">
                <a:solidFill>
                  <a:prstClr val="black"/>
                </a:solidFill>
              </a:rPr>
              <a:pPr/>
              <a:t>1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33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NZ" sz="11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A9659-56AF-4885-9BDA-AD84C3F2FE43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97876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NZ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16574" y="10235580"/>
            <a:ext cx="2919748" cy="540684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D2AAF6-ACE8-4CB2-8C6A-FC3B8D531680}" type="slidenum">
              <a:rPr kumimoji="0" lang="en-NZ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NZ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208656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altLang="en-US" sz="11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16574" y="10235580"/>
            <a:ext cx="2919748" cy="540684"/>
          </a:xfrm>
          <a:prstGeom prst="rect">
            <a:avLst/>
          </a:prstGeom>
        </p:spPr>
        <p:txBody>
          <a:bodyPr/>
          <a:lstStyle/>
          <a:p>
            <a:fld id="{BDD2AAF6-ACE8-4CB2-8C6A-FC3B8D531680}" type="slidenum">
              <a:rPr lang="en-NZ" smtClean="0"/>
              <a:pPr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750743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en-N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D2AAF6-ACE8-4CB2-8C6A-FC3B8D531680}" type="slidenum">
              <a:rPr kumimoji="0" lang="en-NZ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NZ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31675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A9659-56AF-4885-9BDA-AD84C3F2FE43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56362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sz="1100" b="0" dirty="0"/>
          </a:p>
          <a:p>
            <a:endParaRPr lang="en-NZ" sz="11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B6C5B-4660-47FC-AF75-3C7397072D30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83602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B6C5B-4660-47FC-AF75-3C7397072D30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42783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 fontAlgn="base">
              <a:buFont typeface="Arial" panose="020B0604020202020204" pitchFamily="34" charset="0"/>
              <a:buChar char="•"/>
            </a:pPr>
            <a:endParaRPr lang="en-NZ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endParaRPr lang="en-NZ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7B6C5B-4660-47FC-AF75-3C7397072D30}" type="slidenum">
              <a:rPr kumimoji="0" lang="en-NZ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NZ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89600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NZ" sz="11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7B6C5B-4660-47FC-AF75-3C7397072D30}" type="slidenum">
              <a:rPr kumimoji="0" lang="en-NZ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NZ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23601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7B6C5B-4660-47FC-AF75-3C7397072D30}" type="slidenum">
              <a:rPr kumimoji="0" lang="en-NZ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NZ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15641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NZ" sz="11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7B6C5B-4660-47FC-AF75-3C7397072D30}" type="slidenum">
              <a:rPr kumimoji="0" lang="en-NZ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NZ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92803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B6C5B-4660-47FC-AF75-3C7397072D30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36373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9BA7-15CE-4E37-99F4-D6E2AC1F9D02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14/11/2016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B085-44BC-4C17-BA1C-A346E967BC30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782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9BA7-15CE-4E37-99F4-D6E2AC1F9D02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14/11/2016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B085-44BC-4C17-BA1C-A346E967BC30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956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9BA7-15CE-4E37-99F4-D6E2AC1F9D02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14/11/2016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B085-44BC-4C17-BA1C-A346E967BC30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556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NZ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5" y="4896021"/>
            <a:ext cx="12176996" cy="19848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95AC2CA-D342-4E33-AE13-4877FB0269B6}" type="datetimeFigureOut">
              <a:rPr lang="en-NZ">
                <a:solidFill>
                  <a:prstClr val="black"/>
                </a:solidFill>
              </a:rPr>
              <a:pPr/>
              <a:t>14/11/2016</a:t>
            </a:fld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4DA9711-30B4-48E5-BDCB-DA0534EE4947}" type="slidenum">
              <a:rPr lang="en-NZ">
                <a:solidFill>
                  <a:prstClr val="black"/>
                </a:solidFill>
              </a:rPr>
              <a:pPr/>
              <a:t>‹#›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923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NZ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5" y="4896021"/>
            <a:ext cx="12176996" cy="19848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95AC2CA-D342-4E33-AE13-4877FB0269B6}" type="datetimeFigureOut">
              <a:rPr lang="en-NZ">
                <a:solidFill>
                  <a:prstClr val="black"/>
                </a:solidFill>
              </a:rPr>
              <a:pPr/>
              <a:t>14/11/2016</a:t>
            </a:fld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4DA9711-30B4-48E5-BDCB-DA0534EE4947}" type="slidenum">
              <a:rPr lang="en-NZ">
                <a:solidFill>
                  <a:prstClr val="black"/>
                </a:solidFill>
              </a:rPr>
              <a:pPr/>
              <a:t>‹#›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514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95AC2CA-D342-4E33-AE13-4877FB0269B6}" type="datetimeFigureOut">
              <a:rPr lang="en-NZ">
                <a:solidFill>
                  <a:prstClr val="black"/>
                </a:solidFill>
              </a:rPr>
              <a:pPr/>
              <a:t>14/11/2016</a:t>
            </a:fld>
            <a:endParaRPr lang="en-NZ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NZ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4DA9711-30B4-48E5-BDCB-DA0534EE4947}" type="slidenum">
              <a:rPr lang="en-NZ">
                <a:solidFill>
                  <a:prstClr val="black"/>
                </a:solidFill>
              </a:rPr>
              <a:pPr/>
              <a:t>‹#›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819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95AC2CA-D342-4E33-AE13-4877FB0269B6}" type="datetimeFigureOut">
              <a:rPr lang="en-NZ">
                <a:solidFill>
                  <a:prstClr val="black"/>
                </a:solidFill>
              </a:rPr>
              <a:pPr/>
              <a:t>14/11/2016</a:t>
            </a:fld>
            <a:endParaRPr lang="en-NZ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NZ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4DA9711-30B4-48E5-BDCB-DA0534EE4947}" type="slidenum">
              <a:rPr lang="en-NZ">
                <a:solidFill>
                  <a:prstClr val="black"/>
                </a:solidFill>
              </a:rPr>
              <a:pPr/>
              <a:t>‹#›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266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95AC2CA-D342-4E33-AE13-4877FB0269B6}" type="datetimeFigureOut">
              <a:rPr lang="en-NZ">
                <a:solidFill>
                  <a:prstClr val="black"/>
                </a:solidFill>
              </a:rPr>
              <a:pPr/>
              <a:t>14/11/2016</a:t>
            </a:fld>
            <a:endParaRPr lang="en-NZ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NZ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4DA9711-30B4-48E5-BDCB-DA0534EE4947}" type="slidenum">
              <a:rPr lang="en-NZ">
                <a:solidFill>
                  <a:prstClr val="black"/>
                </a:solidFill>
              </a:rPr>
              <a:pPr/>
              <a:t>‹#›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512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95AC2CA-D342-4E33-AE13-4877FB0269B6}" type="datetimeFigureOut">
              <a:rPr lang="en-NZ">
                <a:solidFill>
                  <a:prstClr val="black"/>
                </a:solidFill>
              </a:rPr>
              <a:pPr/>
              <a:t>14/11/2016</a:t>
            </a:fld>
            <a:endParaRPr lang="en-NZ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NZ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4DA9711-30B4-48E5-BDCB-DA0534EE4947}" type="slidenum">
              <a:rPr lang="en-NZ">
                <a:solidFill>
                  <a:prstClr val="black"/>
                </a:solidFill>
              </a:rPr>
              <a:pPr/>
              <a:t>‹#›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245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95AC2CA-D342-4E33-AE13-4877FB0269B6}" type="datetimeFigureOut">
              <a:rPr lang="en-NZ">
                <a:solidFill>
                  <a:prstClr val="black"/>
                </a:solidFill>
              </a:rPr>
              <a:pPr/>
              <a:t>14/11/2016</a:t>
            </a:fld>
            <a:endParaRPr lang="en-NZ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NZ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4DA9711-30B4-48E5-BDCB-DA0534EE4947}" type="slidenum">
              <a:rPr lang="en-NZ">
                <a:solidFill>
                  <a:prstClr val="black"/>
                </a:solidFill>
              </a:rPr>
              <a:pPr/>
              <a:t>‹#›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237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95AC2CA-D342-4E33-AE13-4877FB0269B6}" type="datetimeFigureOut">
              <a:rPr lang="en-NZ">
                <a:solidFill>
                  <a:prstClr val="black"/>
                </a:solidFill>
              </a:rPr>
              <a:pPr/>
              <a:t>14/11/2016</a:t>
            </a:fld>
            <a:endParaRPr lang="en-NZ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NZ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4DA9711-30B4-48E5-BDCB-DA0534EE4947}" type="slidenum">
              <a:rPr lang="en-NZ">
                <a:solidFill>
                  <a:prstClr val="black"/>
                </a:solidFill>
              </a:rPr>
              <a:pPr/>
              <a:t>‹#›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102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9BA7-15CE-4E37-99F4-D6E2AC1F9D02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14/11/2016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B085-44BC-4C17-BA1C-A346E967BC30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114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95AC2CA-D342-4E33-AE13-4877FB0269B6}" type="datetimeFigureOut">
              <a:rPr lang="en-NZ">
                <a:solidFill>
                  <a:prstClr val="black"/>
                </a:solidFill>
              </a:rPr>
              <a:pPr/>
              <a:t>14/11/2016</a:t>
            </a:fld>
            <a:endParaRPr lang="en-NZ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NZ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4DA9711-30B4-48E5-BDCB-DA0534EE4947}" type="slidenum">
              <a:rPr lang="en-NZ">
                <a:solidFill>
                  <a:prstClr val="black"/>
                </a:solidFill>
              </a:rPr>
              <a:pPr/>
              <a:t>‹#›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6605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95AC2CA-D342-4E33-AE13-4877FB0269B6}" type="datetimeFigureOut">
              <a:rPr lang="en-NZ">
                <a:solidFill>
                  <a:prstClr val="black"/>
                </a:solidFill>
              </a:rPr>
              <a:pPr/>
              <a:t>14/11/2016</a:t>
            </a:fld>
            <a:endParaRPr lang="en-NZ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NZ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4DA9711-30B4-48E5-BDCB-DA0534EE4947}" type="slidenum">
              <a:rPr lang="en-NZ">
                <a:solidFill>
                  <a:prstClr val="black"/>
                </a:solidFill>
              </a:rPr>
              <a:pPr/>
              <a:t>‹#›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913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95AC2CA-D342-4E33-AE13-4877FB0269B6}" type="datetimeFigureOut">
              <a:rPr lang="en-NZ">
                <a:solidFill>
                  <a:prstClr val="black"/>
                </a:solidFill>
              </a:rPr>
              <a:pPr/>
              <a:t>14/11/2016</a:t>
            </a:fld>
            <a:endParaRPr lang="en-NZ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NZ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4DA9711-30B4-48E5-BDCB-DA0534EE4947}" type="slidenum">
              <a:rPr lang="en-NZ">
                <a:solidFill>
                  <a:prstClr val="black"/>
                </a:solidFill>
              </a:rPr>
              <a:pPr/>
              <a:t>‹#›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5569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95AC2CA-D342-4E33-AE13-4877FB0269B6}" type="datetimeFigureOut">
              <a:rPr lang="en-NZ">
                <a:solidFill>
                  <a:prstClr val="black"/>
                </a:solidFill>
              </a:rPr>
              <a:pPr/>
              <a:t>14/11/2016</a:t>
            </a:fld>
            <a:endParaRPr lang="en-NZ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NZ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4DA9711-30B4-48E5-BDCB-DA0534EE4947}" type="slidenum">
              <a:rPr lang="en-NZ">
                <a:solidFill>
                  <a:prstClr val="black"/>
                </a:solidFill>
              </a:rPr>
              <a:pPr/>
              <a:t>‹#›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3299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95AC2CA-D342-4E33-AE13-4877FB0269B6}" type="datetimeFigureOut">
              <a:rPr lang="en-NZ">
                <a:solidFill>
                  <a:prstClr val="black"/>
                </a:solidFill>
              </a:rPr>
              <a:pPr/>
              <a:t>14/11/2016</a:t>
            </a:fld>
            <a:endParaRPr lang="en-NZ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NZ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4DA9711-30B4-48E5-BDCB-DA0534EE4947}" type="slidenum">
              <a:rPr lang="en-NZ">
                <a:solidFill>
                  <a:prstClr val="black"/>
                </a:solidFill>
              </a:rPr>
              <a:pPr/>
              <a:t>‹#›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380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95AC2CA-D342-4E33-AE13-4877FB0269B6}" type="datetimeFigureOut">
              <a:rPr lang="en-NZ">
                <a:solidFill>
                  <a:prstClr val="black"/>
                </a:solidFill>
              </a:rPr>
              <a:pPr/>
              <a:t>14/11/2016</a:t>
            </a:fld>
            <a:endParaRPr lang="en-NZ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NZ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4DA9711-30B4-48E5-BDCB-DA0534EE4947}" type="slidenum">
              <a:rPr lang="en-NZ">
                <a:solidFill>
                  <a:prstClr val="black"/>
                </a:solidFill>
              </a:rPr>
              <a:pPr/>
              <a:t>‹#›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1027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NZ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5" y="4896021"/>
            <a:ext cx="12176996" cy="19848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95AC2CA-D342-4E33-AE13-4877FB0269B6}" type="datetimeFigureOut">
              <a:rPr lang="en-NZ" smtClean="0">
                <a:solidFill>
                  <a:prstClr val="black"/>
                </a:solidFill>
              </a:rPr>
              <a:pPr/>
              <a:t>14/11/2016</a:t>
            </a:fld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4DA9711-30B4-48E5-BDCB-DA0534EE4947}" type="slidenum">
              <a:rPr lang="en-NZ" smtClean="0">
                <a:solidFill>
                  <a:prstClr val="black"/>
                </a:solidFill>
              </a:rPr>
              <a:pPr/>
              <a:t>‹#›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6126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95AC2CA-D342-4E33-AE13-4877FB0269B6}" type="datetimeFigureOut">
              <a:rPr lang="en-NZ" smtClean="0">
                <a:solidFill>
                  <a:prstClr val="black"/>
                </a:solidFill>
              </a:rPr>
              <a:pPr/>
              <a:t>14/11/2016</a:t>
            </a:fld>
            <a:endParaRPr lang="en-NZ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NZ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4DA9711-30B4-48E5-BDCB-DA0534EE4947}" type="slidenum">
              <a:rPr lang="en-NZ" smtClean="0">
                <a:solidFill>
                  <a:prstClr val="black"/>
                </a:solidFill>
              </a:rPr>
              <a:pPr/>
              <a:t>‹#›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6997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95AC2CA-D342-4E33-AE13-4877FB0269B6}" type="datetimeFigureOut">
              <a:rPr lang="en-NZ" smtClean="0">
                <a:solidFill>
                  <a:prstClr val="black"/>
                </a:solidFill>
              </a:rPr>
              <a:pPr/>
              <a:t>14/11/2016</a:t>
            </a:fld>
            <a:endParaRPr lang="en-NZ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NZ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4DA9711-30B4-48E5-BDCB-DA0534EE4947}" type="slidenum">
              <a:rPr lang="en-NZ" smtClean="0">
                <a:solidFill>
                  <a:prstClr val="black"/>
                </a:solidFill>
              </a:rPr>
              <a:pPr/>
              <a:t>‹#›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5177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95AC2CA-D342-4E33-AE13-4877FB0269B6}" type="datetimeFigureOut">
              <a:rPr lang="en-NZ" smtClean="0">
                <a:solidFill>
                  <a:prstClr val="black"/>
                </a:solidFill>
              </a:rPr>
              <a:pPr/>
              <a:t>14/11/2016</a:t>
            </a:fld>
            <a:endParaRPr lang="en-NZ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NZ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4DA9711-30B4-48E5-BDCB-DA0534EE4947}" type="slidenum">
              <a:rPr lang="en-NZ" smtClean="0">
                <a:solidFill>
                  <a:prstClr val="black"/>
                </a:solidFill>
              </a:rPr>
              <a:pPr/>
              <a:t>‹#›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861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9BA7-15CE-4E37-99F4-D6E2AC1F9D02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14/11/2016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B085-44BC-4C17-BA1C-A346E967BC30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9408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95AC2CA-D342-4E33-AE13-4877FB0269B6}" type="datetimeFigureOut">
              <a:rPr lang="en-NZ" smtClean="0">
                <a:solidFill>
                  <a:prstClr val="black"/>
                </a:solidFill>
              </a:rPr>
              <a:pPr/>
              <a:t>14/11/2016</a:t>
            </a:fld>
            <a:endParaRPr lang="en-NZ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NZ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4DA9711-30B4-48E5-BDCB-DA0534EE4947}" type="slidenum">
              <a:rPr lang="en-NZ" smtClean="0">
                <a:solidFill>
                  <a:prstClr val="black"/>
                </a:solidFill>
              </a:rPr>
              <a:pPr/>
              <a:t>‹#›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6680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95AC2CA-D342-4E33-AE13-4877FB0269B6}" type="datetimeFigureOut">
              <a:rPr lang="en-NZ" smtClean="0">
                <a:solidFill>
                  <a:prstClr val="black"/>
                </a:solidFill>
              </a:rPr>
              <a:pPr/>
              <a:t>14/11/2016</a:t>
            </a:fld>
            <a:endParaRPr lang="en-NZ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NZ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4DA9711-30B4-48E5-BDCB-DA0534EE4947}" type="slidenum">
              <a:rPr lang="en-NZ" smtClean="0">
                <a:solidFill>
                  <a:prstClr val="black"/>
                </a:solidFill>
              </a:rPr>
              <a:pPr/>
              <a:t>‹#›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199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95AC2CA-D342-4E33-AE13-4877FB0269B6}" type="datetimeFigureOut">
              <a:rPr lang="en-NZ" smtClean="0">
                <a:solidFill>
                  <a:prstClr val="black"/>
                </a:solidFill>
              </a:rPr>
              <a:pPr/>
              <a:t>14/11/2016</a:t>
            </a:fld>
            <a:endParaRPr lang="en-NZ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NZ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4DA9711-30B4-48E5-BDCB-DA0534EE4947}" type="slidenum">
              <a:rPr lang="en-NZ" smtClean="0">
                <a:solidFill>
                  <a:prstClr val="black"/>
                </a:solidFill>
              </a:rPr>
              <a:pPr/>
              <a:t>‹#›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1786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95AC2CA-D342-4E33-AE13-4877FB0269B6}" type="datetimeFigureOut">
              <a:rPr lang="en-NZ" smtClean="0">
                <a:solidFill>
                  <a:prstClr val="black"/>
                </a:solidFill>
              </a:rPr>
              <a:pPr/>
              <a:t>14/11/2016</a:t>
            </a:fld>
            <a:endParaRPr lang="en-NZ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NZ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4DA9711-30B4-48E5-BDCB-DA0534EE4947}" type="slidenum">
              <a:rPr lang="en-NZ" smtClean="0">
                <a:solidFill>
                  <a:prstClr val="black"/>
                </a:solidFill>
              </a:rPr>
              <a:pPr/>
              <a:t>‹#›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5669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95AC2CA-D342-4E33-AE13-4877FB0269B6}" type="datetimeFigureOut">
              <a:rPr lang="en-NZ" smtClean="0">
                <a:solidFill>
                  <a:prstClr val="black"/>
                </a:solidFill>
              </a:rPr>
              <a:pPr/>
              <a:t>14/11/2016</a:t>
            </a:fld>
            <a:endParaRPr lang="en-NZ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NZ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4DA9711-30B4-48E5-BDCB-DA0534EE4947}" type="slidenum">
              <a:rPr lang="en-NZ" smtClean="0">
                <a:solidFill>
                  <a:prstClr val="black"/>
                </a:solidFill>
              </a:rPr>
              <a:pPr/>
              <a:t>‹#›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7620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95AC2CA-D342-4E33-AE13-4877FB0269B6}" type="datetimeFigureOut">
              <a:rPr lang="en-NZ" smtClean="0">
                <a:solidFill>
                  <a:prstClr val="black"/>
                </a:solidFill>
              </a:rPr>
              <a:pPr/>
              <a:t>14/11/2016</a:t>
            </a:fld>
            <a:endParaRPr lang="en-NZ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NZ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4DA9711-30B4-48E5-BDCB-DA0534EE4947}" type="slidenum">
              <a:rPr lang="en-NZ" smtClean="0">
                <a:solidFill>
                  <a:prstClr val="black"/>
                </a:solidFill>
              </a:rPr>
              <a:pPr/>
              <a:t>‹#›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9507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95AC2CA-D342-4E33-AE13-4877FB0269B6}" type="datetimeFigureOut">
              <a:rPr lang="en-NZ" smtClean="0">
                <a:solidFill>
                  <a:prstClr val="black"/>
                </a:solidFill>
              </a:rPr>
              <a:pPr/>
              <a:t>14/11/2016</a:t>
            </a:fld>
            <a:endParaRPr lang="en-NZ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NZ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4DA9711-30B4-48E5-BDCB-DA0534EE4947}" type="slidenum">
              <a:rPr lang="en-NZ" smtClean="0">
                <a:solidFill>
                  <a:prstClr val="black"/>
                </a:solidFill>
              </a:rPr>
              <a:pPr/>
              <a:t>‹#›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8287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95AC2CA-D342-4E33-AE13-4877FB0269B6}" type="datetimeFigureOut">
              <a:rPr lang="en-NZ" smtClean="0">
                <a:solidFill>
                  <a:prstClr val="black"/>
                </a:solidFill>
              </a:rPr>
              <a:pPr/>
              <a:t>14/11/2016</a:t>
            </a:fld>
            <a:endParaRPr lang="en-NZ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NZ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4DA9711-30B4-48E5-BDCB-DA0534EE4947}" type="slidenum">
              <a:rPr lang="en-NZ" smtClean="0">
                <a:solidFill>
                  <a:prstClr val="black"/>
                </a:solidFill>
              </a:rPr>
              <a:pPr/>
              <a:t>‹#›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3421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95AC2CA-D342-4E33-AE13-4877FB0269B6}" type="datetimeFigureOut">
              <a:rPr lang="en-NZ" smtClean="0">
                <a:solidFill>
                  <a:prstClr val="black"/>
                </a:solidFill>
              </a:rPr>
              <a:pPr/>
              <a:t>14/11/2016</a:t>
            </a:fld>
            <a:endParaRPr lang="en-NZ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NZ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4DA9711-30B4-48E5-BDCB-DA0534EE4947}" type="slidenum">
              <a:rPr lang="en-NZ" smtClean="0">
                <a:solidFill>
                  <a:prstClr val="black"/>
                </a:solidFill>
              </a:rPr>
              <a:pPr/>
              <a:t>‹#›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9964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NZ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5" y="4896021"/>
            <a:ext cx="12176996" cy="19848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95AC2CA-D342-4E33-AE13-4877FB0269B6}" type="datetimeFigureOut">
              <a:rPr lang="en-NZ" smtClean="0"/>
              <a:pPr/>
              <a:t>14/11/2016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4DA9711-30B4-48E5-BDCB-DA0534EE4947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01167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9BA7-15CE-4E37-99F4-D6E2AC1F9D02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14/11/2016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B085-44BC-4C17-BA1C-A346E967BC30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8377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NZ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5" y="4896021"/>
            <a:ext cx="12176996" cy="19848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95AC2CA-D342-4E33-AE13-4877FB0269B6}" type="datetimeFigureOut">
              <a:rPr lang="en-NZ" smtClean="0"/>
              <a:pPr/>
              <a:t>14/11/2016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4DA9711-30B4-48E5-BDCB-DA0534EE4947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940339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95AC2CA-D342-4E33-AE13-4877FB0269B6}" type="datetimeFigureOut">
              <a:rPr lang="en-NZ" smtClean="0"/>
              <a:pPr/>
              <a:t>14/11/2016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4DA9711-30B4-48E5-BDCB-DA0534EE4947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953568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95AC2CA-D342-4E33-AE13-4877FB0269B6}" type="datetimeFigureOut">
              <a:rPr lang="en-NZ" smtClean="0"/>
              <a:pPr/>
              <a:t>14/11/2016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4DA9711-30B4-48E5-BDCB-DA0534EE4947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145821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95AC2CA-D342-4E33-AE13-4877FB0269B6}" type="datetimeFigureOut">
              <a:rPr lang="en-NZ" smtClean="0"/>
              <a:pPr/>
              <a:t>14/11/2016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4DA9711-30B4-48E5-BDCB-DA0534EE4947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588150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95AC2CA-D342-4E33-AE13-4877FB0269B6}" type="datetimeFigureOut">
              <a:rPr lang="en-NZ" smtClean="0"/>
              <a:pPr/>
              <a:t>14/11/2016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4DA9711-30B4-48E5-BDCB-DA0534EE4947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84334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95AC2CA-D342-4E33-AE13-4877FB0269B6}" type="datetimeFigureOut">
              <a:rPr lang="en-NZ" smtClean="0"/>
              <a:pPr/>
              <a:t>14/11/2016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4DA9711-30B4-48E5-BDCB-DA0534EE4947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564063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95AC2CA-D342-4E33-AE13-4877FB0269B6}" type="datetimeFigureOut">
              <a:rPr lang="en-NZ" smtClean="0"/>
              <a:pPr/>
              <a:t>14/11/2016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4DA9711-30B4-48E5-BDCB-DA0534EE4947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456205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95AC2CA-D342-4E33-AE13-4877FB0269B6}" type="datetimeFigureOut">
              <a:rPr lang="en-NZ" smtClean="0"/>
              <a:pPr/>
              <a:t>14/11/2016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4DA9711-30B4-48E5-BDCB-DA0534EE4947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400083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95AC2CA-D342-4E33-AE13-4877FB0269B6}" type="datetimeFigureOut">
              <a:rPr lang="en-NZ" smtClean="0"/>
              <a:pPr/>
              <a:t>14/11/2016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4DA9711-30B4-48E5-BDCB-DA0534EE4947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717285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95AC2CA-D342-4E33-AE13-4877FB0269B6}" type="datetimeFigureOut">
              <a:rPr lang="en-NZ" smtClean="0"/>
              <a:pPr/>
              <a:t>14/11/2016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4DA9711-30B4-48E5-BDCB-DA0534EE4947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71704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9BA7-15CE-4E37-99F4-D6E2AC1F9D02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14/11/2016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B085-44BC-4C17-BA1C-A346E967BC30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0947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95AC2CA-D342-4E33-AE13-4877FB0269B6}" type="datetimeFigureOut">
              <a:rPr lang="en-NZ" smtClean="0"/>
              <a:pPr/>
              <a:t>14/11/2016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4DA9711-30B4-48E5-BDCB-DA0534EE4947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110113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95AC2CA-D342-4E33-AE13-4877FB0269B6}" type="datetimeFigureOut">
              <a:rPr lang="en-NZ" smtClean="0"/>
              <a:pPr/>
              <a:t>14/11/2016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4DA9711-30B4-48E5-BDCB-DA0534EE4947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231129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95AC2CA-D342-4E33-AE13-4877FB0269B6}" type="datetimeFigureOut">
              <a:rPr lang="en-NZ" smtClean="0"/>
              <a:pPr/>
              <a:t>14/11/2016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4DA9711-30B4-48E5-BDCB-DA0534EE4947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893039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9BA7-15CE-4E37-99F4-D6E2AC1F9D02}" type="datetimeFigureOut">
              <a:rPr lang="en-NZ" smtClean="0"/>
              <a:pPr/>
              <a:t>14/11/2016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B085-44BC-4C17-BA1C-A346E967BC30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256015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9BA7-15CE-4E37-99F4-D6E2AC1F9D02}" type="datetimeFigureOut">
              <a:rPr lang="en-NZ" smtClean="0"/>
              <a:pPr/>
              <a:t>14/11/2016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B085-44BC-4C17-BA1C-A346E967BC30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850724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9BA7-15CE-4E37-99F4-D6E2AC1F9D02}" type="datetimeFigureOut">
              <a:rPr lang="en-NZ" smtClean="0"/>
              <a:pPr/>
              <a:t>14/11/2016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B085-44BC-4C17-BA1C-A346E967BC30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369732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9BA7-15CE-4E37-99F4-D6E2AC1F9D02}" type="datetimeFigureOut">
              <a:rPr lang="en-NZ" smtClean="0"/>
              <a:pPr/>
              <a:t>14/11/2016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B085-44BC-4C17-BA1C-A346E967BC30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015613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9BA7-15CE-4E37-99F4-D6E2AC1F9D02}" type="datetimeFigureOut">
              <a:rPr lang="en-NZ" smtClean="0"/>
              <a:pPr/>
              <a:t>14/11/2016</a:t>
            </a:fld>
            <a:endParaRPr lang="en-N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B085-44BC-4C17-BA1C-A346E967BC30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902051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9BA7-15CE-4E37-99F4-D6E2AC1F9D02}" type="datetimeFigureOut">
              <a:rPr lang="en-NZ" smtClean="0"/>
              <a:pPr/>
              <a:t>14/11/2016</a:t>
            </a:fld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B085-44BC-4C17-BA1C-A346E967BC30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830123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9BA7-15CE-4E37-99F4-D6E2AC1F9D02}" type="datetimeFigureOut">
              <a:rPr lang="en-NZ" smtClean="0"/>
              <a:pPr/>
              <a:t>14/11/2016</a:t>
            </a:fld>
            <a:endParaRPr lang="en-N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B085-44BC-4C17-BA1C-A346E967BC30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673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9BA7-15CE-4E37-99F4-D6E2AC1F9D02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14/11/2016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B085-44BC-4C17-BA1C-A346E967BC30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8829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9BA7-15CE-4E37-99F4-D6E2AC1F9D02}" type="datetimeFigureOut">
              <a:rPr lang="en-NZ" smtClean="0"/>
              <a:pPr/>
              <a:t>14/11/2016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B085-44BC-4C17-BA1C-A346E967BC30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879458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9BA7-15CE-4E37-99F4-D6E2AC1F9D02}" type="datetimeFigureOut">
              <a:rPr lang="en-NZ" smtClean="0"/>
              <a:pPr/>
              <a:t>14/11/2016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B085-44BC-4C17-BA1C-A346E967BC30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264168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9BA7-15CE-4E37-99F4-D6E2AC1F9D02}" type="datetimeFigureOut">
              <a:rPr lang="en-NZ" smtClean="0"/>
              <a:pPr/>
              <a:t>14/11/2016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B085-44BC-4C17-BA1C-A346E967BC30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375185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9BA7-15CE-4E37-99F4-D6E2AC1F9D02}" type="datetimeFigureOut">
              <a:rPr lang="en-NZ" smtClean="0"/>
              <a:pPr/>
              <a:t>14/11/2016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B085-44BC-4C17-BA1C-A346E967BC30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357078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4801967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2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6712223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839788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954" b="1"/>
            </a:lvl1pPr>
            <a:lvl2pPr marL="0" indent="0">
              <a:buSzTx/>
              <a:buFontTx/>
              <a:buNone/>
              <a:defRPr sz="2954" b="1"/>
            </a:lvl2pPr>
            <a:lvl3pPr marL="0" indent="0">
              <a:buSzTx/>
              <a:buFontTx/>
              <a:buNone/>
              <a:defRPr sz="2954" b="1"/>
            </a:lvl3pPr>
            <a:lvl4pPr marL="0" indent="0">
              <a:buSzTx/>
              <a:buFontTx/>
              <a:buNone/>
              <a:defRPr sz="2954" b="1"/>
            </a:lvl4pPr>
            <a:lvl5pPr marL="0" indent="0">
              <a:buSzTx/>
              <a:buFontTx/>
              <a:buNone/>
              <a:defRPr sz="2954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6172199" y="1681163"/>
            <a:ext cx="5183190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9056484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3055200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8" cy="1600200"/>
          </a:xfrm>
          <a:prstGeom prst="rect">
            <a:avLst/>
          </a:prstGeom>
        </p:spPr>
        <p:txBody>
          <a:bodyPr anchor="b"/>
          <a:lstStyle>
            <a:lvl1pPr>
              <a:defRPr sz="3939"/>
            </a:lvl1pPr>
          </a:lstStyle>
          <a:p>
            <a:r>
              <a:t>Title Text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5183188" y="987430"/>
            <a:ext cx="6172203" cy="487362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839790" y="2057400"/>
            <a:ext cx="3932238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969"/>
            </a:lvl1pPr>
            <a:lvl2pPr marL="0" indent="0">
              <a:buSzTx/>
              <a:buFontTx/>
              <a:buNone/>
              <a:defRPr sz="1969"/>
            </a:lvl2pPr>
            <a:lvl3pPr marL="0" indent="0">
              <a:buSzTx/>
              <a:buFontTx/>
              <a:buNone/>
              <a:defRPr sz="1969"/>
            </a:lvl3pPr>
            <a:lvl4pPr marL="0" indent="0">
              <a:buSzTx/>
              <a:buFontTx/>
              <a:buNone/>
              <a:defRPr sz="1969"/>
            </a:lvl4pPr>
            <a:lvl5pPr marL="0" indent="0">
              <a:buSzTx/>
              <a:buFontTx/>
              <a:buNone/>
              <a:defRPr sz="196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4798375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788626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9BA7-15CE-4E37-99F4-D6E2AC1F9D02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14/11/2016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B085-44BC-4C17-BA1C-A346E967BC30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1200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8724903" y="365125"/>
            <a:ext cx="2628902" cy="58118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838199" y="365125"/>
            <a:ext cx="7734304" cy="58118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3721975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1" indent="0" algn="ctr">
              <a:buNone/>
              <a:defRPr sz="2000"/>
            </a:lvl2pPr>
            <a:lvl3pPr marL="914423" indent="0" algn="ctr">
              <a:buNone/>
              <a:defRPr sz="1801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4A59BA7-15CE-4E37-99F4-D6E2AC1F9D02}" type="datetimeFigureOut">
              <a:rPr lang="en-NZ" smtClean="0"/>
              <a:pPr/>
              <a:t>14/11/2016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0644" y="6379100"/>
            <a:ext cx="323161" cy="319635"/>
          </a:xfrm>
        </p:spPr>
        <p:txBody>
          <a:bodyPr/>
          <a:lstStyle/>
          <a:p>
            <a:fld id="{0A5CB085-44BC-4C17-BA1C-A346E967BC30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78037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9BA7-15CE-4E37-99F4-D6E2AC1F9D02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14/11/2016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B085-44BC-4C17-BA1C-A346E967BC30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461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9BA7-15CE-4E37-99F4-D6E2AC1F9D02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14/11/2016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B085-44BC-4C17-BA1C-A346E967BC30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901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7.xml"/><Relationship Id="rId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59BA7-15CE-4E37-99F4-D6E2AC1F9D02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14/11/2016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CB085-44BC-4C17-BA1C-A346E967BC30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978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764704"/>
            <a:ext cx="10972800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NZ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708920"/>
            <a:ext cx="10972800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add subtitle / presenter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9160"/>
            <a:ext cx="12192000" cy="198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5" y="4896021"/>
            <a:ext cx="12176996" cy="198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75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ctr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764704"/>
            <a:ext cx="10972800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NZ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708920"/>
            <a:ext cx="10972800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add subtitle / presenter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9160"/>
            <a:ext cx="12192000" cy="198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04" y="5445224"/>
            <a:ext cx="324484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54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ctr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764704"/>
            <a:ext cx="10972800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NZ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708920"/>
            <a:ext cx="10972800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add subtitle / presenter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9160"/>
            <a:ext cx="12192000" cy="198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5" y="4896021"/>
            <a:ext cx="12176996" cy="198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57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ctr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59BA7-15CE-4E37-99F4-D6E2AC1F9D02}" type="datetimeFigureOut">
              <a:rPr lang="en-NZ" smtClean="0"/>
              <a:pPr/>
              <a:t>14/11/2016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CB085-44BC-4C17-BA1C-A346E967BC30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28463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1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1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030644" y="6379100"/>
            <a:ext cx="323161" cy="319635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477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435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</p:sldLayoutIdLst>
  <p:transition spd="med"/>
  <p:txStyles>
    <p:titleStyle>
      <a:lvl1pPr marL="0" marR="0" indent="0" algn="l" defTabSz="1125444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16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 Light"/>
          <a:ea typeface="Open Sans Light"/>
          <a:cs typeface="Open Sans Light"/>
          <a:sym typeface="Open Sans Light"/>
        </a:defRPr>
      </a:lvl1pPr>
      <a:lvl2pPr marL="0" marR="0" indent="0" algn="l" defTabSz="1125444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16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 Light"/>
          <a:ea typeface="Open Sans Light"/>
          <a:cs typeface="Open Sans Light"/>
          <a:sym typeface="Open Sans Light"/>
        </a:defRPr>
      </a:lvl2pPr>
      <a:lvl3pPr marL="0" marR="0" indent="0" algn="l" defTabSz="1125444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16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 Light"/>
          <a:ea typeface="Open Sans Light"/>
          <a:cs typeface="Open Sans Light"/>
          <a:sym typeface="Open Sans Light"/>
        </a:defRPr>
      </a:lvl3pPr>
      <a:lvl4pPr marL="0" marR="0" indent="0" algn="l" defTabSz="1125444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16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 Light"/>
          <a:ea typeface="Open Sans Light"/>
          <a:cs typeface="Open Sans Light"/>
          <a:sym typeface="Open Sans Light"/>
        </a:defRPr>
      </a:lvl4pPr>
      <a:lvl5pPr marL="0" marR="0" indent="0" algn="l" defTabSz="1125444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16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 Light"/>
          <a:ea typeface="Open Sans Light"/>
          <a:cs typeface="Open Sans Light"/>
          <a:sym typeface="Open Sans Light"/>
        </a:defRPr>
      </a:lvl5pPr>
      <a:lvl6pPr marL="0" marR="0" indent="0" algn="l" defTabSz="1125444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16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 Light"/>
          <a:ea typeface="Open Sans Light"/>
          <a:cs typeface="Open Sans Light"/>
          <a:sym typeface="Open Sans Light"/>
        </a:defRPr>
      </a:lvl6pPr>
      <a:lvl7pPr marL="0" marR="0" indent="0" algn="l" defTabSz="1125444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16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 Light"/>
          <a:ea typeface="Open Sans Light"/>
          <a:cs typeface="Open Sans Light"/>
          <a:sym typeface="Open Sans Light"/>
        </a:defRPr>
      </a:lvl7pPr>
      <a:lvl8pPr marL="0" marR="0" indent="0" algn="l" defTabSz="1125444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16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 Light"/>
          <a:ea typeface="Open Sans Light"/>
          <a:cs typeface="Open Sans Light"/>
          <a:sym typeface="Open Sans Light"/>
        </a:defRPr>
      </a:lvl8pPr>
      <a:lvl9pPr marL="0" marR="0" indent="0" algn="l" defTabSz="1125444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16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 Light"/>
          <a:ea typeface="Open Sans Light"/>
          <a:cs typeface="Open Sans Light"/>
          <a:sym typeface="Open Sans Light"/>
        </a:defRPr>
      </a:lvl9pPr>
    </p:titleStyle>
    <p:bodyStyle>
      <a:lvl1pPr marL="281361" marR="0" indent="-281361" algn="l" defTabSz="1125444" rtl="0" latinLnBrk="0">
        <a:lnSpc>
          <a:spcPct val="90000"/>
        </a:lnSpc>
        <a:spcBef>
          <a:spcPts val="1231"/>
        </a:spcBef>
        <a:spcAft>
          <a:spcPts val="0"/>
        </a:spcAft>
        <a:buClrTx/>
        <a:buSzPct val="100000"/>
        <a:buFont typeface="Arial"/>
        <a:buChar char="•"/>
        <a:tabLst/>
        <a:defRPr sz="3446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1pPr>
      <a:lvl2pPr marL="890976" marR="0" indent="-328254" algn="l" defTabSz="1125444" rtl="0" latinLnBrk="0">
        <a:lnSpc>
          <a:spcPct val="90000"/>
        </a:lnSpc>
        <a:spcBef>
          <a:spcPts val="1231"/>
        </a:spcBef>
        <a:spcAft>
          <a:spcPts val="0"/>
        </a:spcAft>
        <a:buClrTx/>
        <a:buSzPct val="100000"/>
        <a:buFont typeface="Arial"/>
        <a:buChar char="•"/>
        <a:tabLst/>
        <a:defRPr sz="3446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2pPr>
      <a:lvl3pPr marL="1519346" marR="0" indent="-393903" algn="l" defTabSz="1125444" rtl="0" latinLnBrk="0">
        <a:lnSpc>
          <a:spcPct val="90000"/>
        </a:lnSpc>
        <a:spcBef>
          <a:spcPts val="1231"/>
        </a:spcBef>
        <a:spcAft>
          <a:spcPts val="0"/>
        </a:spcAft>
        <a:buClrTx/>
        <a:buSzPct val="100000"/>
        <a:buFont typeface="Arial"/>
        <a:buChar char="•"/>
        <a:tabLst/>
        <a:defRPr sz="3446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3pPr>
      <a:lvl4pPr marL="2125838" marR="0" indent="-437672" algn="l" defTabSz="1125444" rtl="0" latinLnBrk="0">
        <a:lnSpc>
          <a:spcPct val="90000"/>
        </a:lnSpc>
        <a:spcBef>
          <a:spcPts val="1231"/>
        </a:spcBef>
        <a:spcAft>
          <a:spcPts val="0"/>
        </a:spcAft>
        <a:buClrTx/>
        <a:buSzPct val="100000"/>
        <a:buFont typeface="Arial"/>
        <a:buChar char="•"/>
        <a:tabLst/>
        <a:defRPr sz="3446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4pPr>
      <a:lvl5pPr marL="2688560" marR="0" indent="-437672" algn="l" defTabSz="1125444" rtl="0" latinLnBrk="0">
        <a:lnSpc>
          <a:spcPct val="90000"/>
        </a:lnSpc>
        <a:spcBef>
          <a:spcPts val="1231"/>
        </a:spcBef>
        <a:spcAft>
          <a:spcPts val="0"/>
        </a:spcAft>
        <a:buClrTx/>
        <a:buSzPct val="100000"/>
        <a:buFont typeface="Arial"/>
        <a:buChar char="•"/>
        <a:tabLst/>
        <a:defRPr sz="3446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5pPr>
      <a:lvl6pPr marL="3251281" marR="0" indent="-437672" algn="l" defTabSz="1125444" rtl="0" latinLnBrk="0">
        <a:lnSpc>
          <a:spcPct val="90000"/>
        </a:lnSpc>
        <a:spcBef>
          <a:spcPts val="1231"/>
        </a:spcBef>
        <a:spcAft>
          <a:spcPts val="0"/>
        </a:spcAft>
        <a:buClrTx/>
        <a:buSzPct val="100000"/>
        <a:buFont typeface="Arial"/>
        <a:buChar char="•"/>
        <a:tabLst/>
        <a:defRPr sz="3446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6pPr>
      <a:lvl7pPr marL="3814003" marR="0" indent="-437672" algn="l" defTabSz="1125444" rtl="0" latinLnBrk="0">
        <a:lnSpc>
          <a:spcPct val="90000"/>
        </a:lnSpc>
        <a:spcBef>
          <a:spcPts val="1231"/>
        </a:spcBef>
        <a:spcAft>
          <a:spcPts val="0"/>
        </a:spcAft>
        <a:buClrTx/>
        <a:buSzPct val="100000"/>
        <a:buFont typeface="Arial"/>
        <a:buChar char="•"/>
        <a:tabLst/>
        <a:defRPr sz="3446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7pPr>
      <a:lvl8pPr marL="4376725" marR="0" indent="-437672" algn="l" defTabSz="1125444" rtl="0" latinLnBrk="0">
        <a:lnSpc>
          <a:spcPct val="90000"/>
        </a:lnSpc>
        <a:spcBef>
          <a:spcPts val="1231"/>
        </a:spcBef>
        <a:spcAft>
          <a:spcPts val="0"/>
        </a:spcAft>
        <a:buClrTx/>
        <a:buSzPct val="100000"/>
        <a:buFont typeface="Arial"/>
        <a:buChar char="•"/>
        <a:tabLst/>
        <a:defRPr sz="3446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8pPr>
      <a:lvl9pPr marL="4939447" marR="0" indent="-437672" algn="l" defTabSz="1125444" rtl="0" latinLnBrk="0">
        <a:lnSpc>
          <a:spcPct val="90000"/>
        </a:lnSpc>
        <a:spcBef>
          <a:spcPts val="1231"/>
        </a:spcBef>
        <a:spcAft>
          <a:spcPts val="0"/>
        </a:spcAft>
        <a:buClrTx/>
        <a:buSzPct val="100000"/>
        <a:buFont typeface="Arial"/>
        <a:buChar char="•"/>
        <a:tabLst/>
        <a:defRPr sz="3446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9pPr>
    </p:bodyStyle>
    <p:otherStyle>
      <a:lvl1pPr marL="0" marR="0" indent="0" algn="r" defTabSz="112544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77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1pPr>
      <a:lvl2pPr marL="0" marR="0" indent="0" algn="r" defTabSz="112544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77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2pPr>
      <a:lvl3pPr marL="0" marR="0" indent="0" algn="r" defTabSz="112544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77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3pPr>
      <a:lvl4pPr marL="0" marR="0" indent="0" algn="r" defTabSz="112544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77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4pPr>
      <a:lvl5pPr marL="0" marR="0" indent="0" algn="r" defTabSz="112544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77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5pPr>
      <a:lvl6pPr marL="0" marR="0" indent="0" algn="r" defTabSz="112544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77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6pPr>
      <a:lvl7pPr marL="0" marR="0" indent="0" algn="r" defTabSz="112544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77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7pPr>
      <a:lvl8pPr marL="0" marR="0" indent="0" algn="r" defTabSz="112544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77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8pPr>
      <a:lvl9pPr marL="0" marR="0" indent="0" algn="r" defTabSz="112544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77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94787" y="2631737"/>
            <a:ext cx="10711543" cy="3561496"/>
            <a:chOff x="915334" y="1355717"/>
            <a:chExt cx="14282063" cy="4361004"/>
          </a:xfrm>
        </p:grpSpPr>
        <p:sp>
          <p:nvSpPr>
            <p:cNvPr id="24" name="TextBox 23"/>
            <p:cNvSpPr txBox="1"/>
            <p:nvPr/>
          </p:nvSpPr>
          <p:spPr>
            <a:xfrm>
              <a:off x="4693513" y="4290822"/>
              <a:ext cx="10503884" cy="508772"/>
            </a:xfrm>
            <a:prstGeom prst="rect">
              <a:avLst/>
            </a:prstGeom>
            <a:solidFill>
              <a:schemeClr val="bg2">
                <a:alpha val="7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NZ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Grant </a:t>
              </a:r>
              <a:r>
                <a:rPr lang="en-NZ" sz="2100" b="1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Klinkum</a:t>
              </a:r>
              <a:r>
                <a:rPr lang="en-NZ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Deputy Chief Executive Quality Assurance 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915334" y="1355717"/>
              <a:ext cx="13649734" cy="4361004"/>
              <a:chOff x="915334" y="2018326"/>
              <a:chExt cx="13649734" cy="4361004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915334" y="5845851"/>
                <a:ext cx="2774692" cy="5334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NZ" sz="20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November 2016</a:t>
                </a:r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915334" y="2018326"/>
                <a:ext cx="13649734" cy="2932307"/>
                <a:chOff x="915334" y="2018326"/>
                <a:chExt cx="13649734" cy="2932307"/>
              </a:xfrm>
            </p:grpSpPr>
            <p:sp>
              <p:nvSpPr>
                <p:cNvPr id="14" name="TextBox 13"/>
                <p:cNvSpPr txBox="1"/>
                <p:nvPr/>
              </p:nvSpPr>
              <p:spPr>
                <a:xfrm>
                  <a:off x="3845193" y="3942511"/>
                  <a:ext cx="10719875" cy="1008122"/>
                </a:xfrm>
                <a:prstGeom prst="rect">
                  <a:avLst/>
                </a:prstGeom>
                <a:solidFill>
                  <a:schemeClr val="accent4">
                    <a:alpha val="84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r"/>
                  <a:endParaRPr lang="en-NZ" sz="75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r"/>
                  <a:r>
                    <a:rPr lang="en-NZ" sz="3000" b="1" dirty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Quality Assurance in the Future World</a:t>
                  </a:r>
                </a:p>
                <a:p>
                  <a:pPr algn="r"/>
                  <a:r>
                    <a:rPr lang="en-NZ" sz="1000" b="1" dirty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</a:p>
              </p:txBody>
            </p:sp>
            <p:grpSp>
              <p:nvGrpSpPr>
                <p:cNvPr id="21" name="Group 20"/>
                <p:cNvGrpSpPr/>
                <p:nvPr/>
              </p:nvGrpSpPr>
              <p:grpSpPr>
                <a:xfrm>
                  <a:off x="915334" y="2018326"/>
                  <a:ext cx="3282464" cy="2264433"/>
                  <a:chOff x="1515454" y="2062932"/>
                  <a:chExt cx="2675921" cy="1756136"/>
                </a:xfrm>
              </p:grpSpPr>
              <p:sp>
                <p:nvSpPr>
                  <p:cNvPr id="20" name="Rectangle 19"/>
                  <p:cNvSpPr/>
                  <p:nvPr/>
                </p:nvSpPr>
                <p:spPr>
                  <a:xfrm>
                    <a:off x="1515454" y="2062932"/>
                    <a:ext cx="2675921" cy="1756136"/>
                  </a:xfrm>
                  <a:prstGeom prst="rect">
                    <a:avLst/>
                  </a:prstGeom>
                  <a:solidFill>
                    <a:schemeClr val="bg1">
                      <a:alpha val="7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 sz="1350" dirty="0">
                      <a:solidFill>
                        <a:prstClr val="white"/>
                      </a:solidFill>
                    </a:endParaRPr>
                  </a:p>
                </p:txBody>
              </p:sp>
              <p:pic>
                <p:nvPicPr>
                  <p:cNvPr id="16" name="Picture 15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750355" y="2204781"/>
                    <a:ext cx="2206118" cy="1422219"/>
                  </a:xfrm>
                  <a:prstGeom prst="rect">
                    <a:avLst/>
                  </a:prstGeom>
                </p:spPr>
              </p:pic>
            </p:grpSp>
          </p:grpSp>
        </p:grpSp>
      </p:grpSp>
    </p:spTree>
    <p:extLst>
      <p:ext uri="{BB962C8B-B14F-4D97-AF65-F5344CB8AC3E}">
        <p14:creationId xmlns:p14="http://schemas.microsoft.com/office/powerpoint/2010/main" val="3162960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97976319"/>
              </p:ext>
            </p:extLst>
          </p:nvPr>
        </p:nvGraphicFramePr>
        <p:xfrm>
          <a:off x="2423592" y="1484784"/>
          <a:ext cx="734481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244178"/>
            <a:ext cx="10058400" cy="750610"/>
          </a:xfrm>
          <a:solidFill>
            <a:srgbClr val="4472C4"/>
          </a:solidFill>
        </p:spPr>
        <p:txBody>
          <a:bodyPr>
            <a:normAutofit/>
          </a:bodyPr>
          <a:lstStyle/>
          <a:p>
            <a:r>
              <a:rPr lang="en-NZ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Responsiveness to new challenges</a:t>
            </a:r>
          </a:p>
        </p:txBody>
      </p:sp>
    </p:spTree>
    <p:extLst>
      <p:ext uri="{BB962C8B-B14F-4D97-AF65-F5344CB8AC3E}">
        <p14:creationId xmlns:p14="http://schemas.microsoft.com/office/powerpoint/2010/main" val="4109238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14068" y="365125"/>
            <a:ext cx="5239691" cy="2482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1" y="619126"/>
            <a:ext cx="5237479" cy="1297420"/>
          </a:xfrm>
        </p:spPr>
        <p:txBody>
          <a:bodyPr>
            <a:normAutofit fontScale="90000"/>
          </a:bodyPr>
          <a:lstStyle/>
          <a:p>
            <a:r>
              <a:rPr lang="en-NZ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</a:t>
            </a:r>
            <a:r>
              <a:rPr lang="en-NZ" dirty="0"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ASSESSMENT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4196080"/>
            <a:ext cx="12192000" cy="1313469"/>
          </a:xfrm>
          <a:prstGeom prst="rect">
            <a:avLst/>
          </a:prstGeom>
          <a:solidFill>
            <a:srgbClr val="FF66CC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“We are currently preparing student’s for jobs that don’t yet exist, using technologies that haven’t been invented, in order to solve problems we don’t even know are problems yet,” Richard Riley</a:t>
            </a:r>
          </a:p>
        </p:txBody>
      </p:sp>
    </p:spTree>
    <p:extLst>
      <p:ext uri="{BB962C8B-B14F-4D97-AF65-F5344CB8AC3E}">
        <p14:creationId xmlns:p14="http://schemas.microsoft.com/office/powerpoint/2010/main" val="233511911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72" r="9478" b="14783"/>
          <a:stretch/>
        </p:blipFill>
        <p:spPr>
          <a:xfrm>
            <a:off x="1" y="1"/>
            <a:ext cx="12192000" cy="68527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6"/>
          <a:stretch/>
        </p:blipFill>
        <p:spPr>
          <a:xfrm>
            <a:off x="6127721" y="2295738"/>
            <a:ext cx="5190767" cy="35337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084826"/>
            <a:ext cx="12192000" cy="1374185"/>
          </a:xfrm>
          <a:prstGeom prst="rect">
            <a:avLst/>
          </a:prstGeom>
          <a:solidFill>
            <a:srgbClr val="FF00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QUALIFY FOR THE </a:t>
            </a:r>
            <a:r>
              <a:rPr lang="en-NZ" sz="4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FUTURE WORLD</a:t>
            </a:r>
          </a:p>
        </p:txBody>
      </p:sp>
    </p:spTree>
    <p:extLst>
      <p:ext uri="{BB962C8B-B14F-4D97-AF65-F5344CB8AC3E}">
        <p14:creationId xmlns:p14="http://schemas.microsoft.com/office/powerpoint/2010/main" val="1769786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46742"/>
            <a:ext cx="6328229" cy="885372"/>
          </a:xfrm>
          <a:prstGeom prst="rect">
            <a:avLst/>
          </a:prstGeom>
          <a:solidFill>
            <a:srgbClr val="FA06EE">
              <a:alpha val="70000"/>
            </a:srgb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Questions?  </a:t>
            </a:r>
          </a:p>
        </p:txBody>
      </p:sp>
    </p:spTree>
    <p:extLst>
      <p:ext uri="{BB962C8B-B14F-4D97-AF65-F5344CB8AC3E}">
        <p14:creationId xmlns:p14="http://schemas.microsoft.com/office/powerpoint/2010/main" val="4180580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148"/>
          <a:stretch/>
        </p:blipFill>
        <p:spPr bwMode="auto">
          <a:xfrm>
            <a:off x="175846" y="1332582"/>
            <a:ext cx="11805139" cy="330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14008"/>
            <a:ext cx="10088546" cy="766719"/>
          </a:xfrm>
          <a:solidFill>
            <a:srgbClr val="4472C4"/>
          </a:solidFill>
        </p:spPr>
        <p:txBody>
          <a:bodyPr>
            <a:noAutofit/>
          </a:bodyPr>
          <a:lstStyle/>
          <a:p>
            <a:r>
              <a:rPr lang="en-NZ" sz="4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NZ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New Zealand education landscape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938" y="1116557"/>
            <a:ext cx="8910712" cy="432049"/>
          </a:xfrm>
        </p:spPr>
        <p:txBody>
          <a:bodyPr/>
          <a:lstStyle/>
          <a:p>
            <a:pPr marL="0" indent="0">
              <a:buNone/>
            </a:pPr>
            <a:r>
              <a:rPr lang="en-NZ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NZ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4.6 million</a:t>
            </a:r>
          </a:p>
          <a:p>
            <a:pPr marL="0" indent="0" algn="ctr">
              <a:buNone/>
            </a:pPr>
            <a:endParaRPr lang="en-NZ" dirty="0"/>
          </a:p>
          <a:p>
            <a:pPr marL="0" indent="0" algn="ctr">
              <a:buNone/>
            </a:pPr>
            <a:endParaRPr lang="en-NZ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98938" y="4420742"/>
            <a:ext cx="9901520" cy="243725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NZ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Universities</a:t>
            </a:r>
          </a:p>
          <a:p>
            <a:pPr marL="0" indent="0">
              <a:buNone/>
            </a:pPr>
            <a:r>
              <a:rPr lang="en-NZ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en-NZ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Institutes of Technology and Polytechnics</a:t>
            </a:r>
          </a:p>
          <a:p>
            <a:pPr marL="0" indent="0">
              <a:buNone/>
            </a:pPr>
            <a:r>
              <a:rPr lang="en-NZ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NZ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Wānanga</a:t>
            </a:r>
            <a:endParaRPr lang="en-NZ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NZ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NZ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 Training Organisations</a:t>
            </a:r>
          </a:p>
          <a:p>
            <a:pPr marL="0" indent="0">
              <a:buNone/>
            </a:pPr>
            <a:r>
              <a:rPr lang="en-NZ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499 </a:t>
            </a:r>
            <a:r>
              <a:rPr lang="en-NZ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Training Establishments</a:t>
            </a:r>
          </a:p>
          <a:p>
            <a:pPr marL="0" indent="0">
              <a:buNone/>
            </a:pPr>
            <a:r>
              <a:rPr lang="en-NZ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2,500 </a:t>
            </a:r>
            <a:r>
              <a:rPr lang="en-NZ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Schools</a:t>
            </a:r>
          </a:p>
        </p:txBody>
      </p:sp>
    </p:spTree>
    <p:extLst>
      <p:ext uri="{BB962C8B-B14F-4D97-AF65-F5344CB8AC3E}">
        <p14:creationId xmlns:p14="http://schemas.microsoft.com/office/powerpoint/2010/main" val="5987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43347"/>
            <a:ext cx="6822830" cy="852890"/>
          </a:xfrm>
          <a:solidFill>
            <a:srgbClr val="4472C4"/>
          </a:solidFill>
        </p:spPr>
        <p:txBody>
          <a:bodyPr>
            <a:noAutofit/>
          </a:bodyPr>
          <a:lstStyle/>
          <a:p>
            <a:pPr marL="0" indent="0"/>
            <a:r>
              <a:rPr lang="en-NZ" sz="4400" b="1" dirty="0">
                <a:solidFill>
                  <a:schemeClr val="bg1"/>
                </a:solidFill>
              </a:rPr>
              <a:t/>
            </a:r>
            <a:br>
              <a:rPr lang="en-NZ" sz="4400" b="1" dirty="0">
                <a:solidFill>
                  <a:schemeClr val="bg1"/>
                </a:solidFill>
              </a:rPr>
            </a:br>
            <a:r>
              <a:rPr lang="en-NZ" sz="4400" b="1" dirty="0">
                <a:solidFill>
                  <a:schemeClr val="bg1"/>
                </a:solidFill>
              </a:rPr>
              <a:t> </a:t>
            </a:r>
            <a:r>
              <a:rPr lang="en-NZ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NZQA’s role  </a:t>
            </a:r>
            <a:r>
              <a:rPr lang="en-NZ" sz="44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NZ" sz="4400" b="1" dirty="0">
                <a:solidFill>
                  <a:schemeClr val="accent6">
                    <a:lumMod val="75000"/>
                  </a:schemeClr>
                </a:solidFill>
              </a:rPr>
            </a:br>
            <a:endParaRPr lang="en-NZ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707" y="1753589"/>
            <a:ext cx="11123525" cy="4627417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5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Manages the </a:t>
            </a:r>
            <a:r>
              <a:rPr lang="en-US" altLang="en-US" sz="5900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Zealand Qualifications Framework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altLang="en-US" sz="5900" b="1" dirty="0">
              <a:solidFill>
                <a:srgbClr val="4472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5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Administers the senior secondary school assessment system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altLang="en-US" sz="5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5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Sets the rules for quality assurance in the higher education sector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altLang="en-US" sz="5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 sz="5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Improves the international recognition of New Zealand qualifications</a:t>
            </a:r>
          </a:p>
          <a:p>
            <a:pPr marL="0" indent="0">
              <a:buNone/>
              <a:defRPr/>
            </a:pPr>
            <a:endParaRPr lang="en-NZ" sz="4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7"/>
            <a:endParaRPr lang="en-NZ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690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966200" cy="962892"/>
          </a:xfrm>
          <a:solidFill>
            <a:srgbClr val="4472C4"/>
          </a:solidFill>
        </p:spPr>
        <p:txBody>
          <a:bodyPr>
            <a:normAutofit/>
          </a:bodyPr>
          <a:lstStyle/>
          <a:p>
            <a:r>
              <a:rPr lang="en-NZ" altLang="en-US" sz="2400" b="1" dirty="0">
                <a:solidFill>
                  <a:schemeClr val="bg1"/>
                </a:solidFill>
              </a:rPr>
              <a:t>   </a:t>
            </a:r>
            <a:r>
              <a:rPr lang="en-NZ" alt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NZQF provides transparency</a:t>
            </a:r>
            <a:endParaRPr lang="en-NZ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91492"/>
            <a:ext cx="12192000" cy="565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191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4208"/>
            <a:ext cx="10251831" cy="962613"/>
          </a:xfrm>
          <a:solidFill>
            <a:srgbClr val="4472C4"/>
          </a:solidFill>
        </p:spPr>
        <p:txBody>
          <a:bodyPr>
            <a:normAutofit fontScale="90000"/>
          </a:bodyPr>
          <a:lstStyle/>
          <a:p>
            <a:r>
              <a:rPr lang="en-NZ" sz="49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NZ" sz="4900" b="1" dirty="0">
                <a:solidFill>
                  <a:schemeClr val="bg1"/>
                </a:solidFill>
                <a:latin typeface="+mn-lt"/>
              </a:rPr>
            </a:br>
            <a:r>
              <a:rPr lang="en-NZ" sz="4900" b="1" dirty="0">
                <a:solidFill>
                  <a:schemeClr val="bg1"/>
                </a:solidFill>
                <a:latin typeface="+mn-lt"/>
              </a:rPr>
              <a:t>  </a:t>
            </a:r>
            <a:br>
              <a:rPr lang="en-NZ" sz="4900" b="1" dirty="0">
                <a:solidFill>
                  <a:schemeClr val="bg1"/>
                </a:solidFill>
                <a:latin typeface="+mn-lt"/>
              </a:rPr>
            </a:br>
            <a:r>
              <a:rPr lang="en-NZ" sz="4900" b="1" dirty="0">
                <a:solidFill>
                  <a:schemeClr val="bg1"/>
                </a:solidFill>
                <a:latin typeface="+mn-lt"/>
              </a:rPr>
              <a:t>The essence of the NZQF </a:t>
            </a:r>
            <a:r>
              <a:rPr lang="en-NZ" sz="44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NZ" sz="4400" b="1" dirty="0">
                <a:solidFill>
                  <a:schemeClr val="bg1"/>
                </a:solidFill>
                <a:latin typeface="+mn-lt"/>
              </a:rPr>
            </a:br>
            <a:r>
              <a:rPr lang="en-NZ" sz="36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NZ" sz="3600" b="1" dirty="0">
                <a:solidFill>
                  <a:schemeClr val="bg1"/>
                </a:solidFill>
                <a:latin typeface="+mn-lt"/>
              </a:rPr>
            </a:br>
            <a:r>
              <a:rPr lang="en-NZ" sz="36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NZ" sz="3600" b="1" dirty="0">
                <a:solidFill>
                  <a:schemeClr val="bg1"/>
                </a:solidFill>
                <a:latin typeface="+mn-lt"/>
              </a:rPr>
            </a:br>
            <a:endParaRPr lang="en-NZ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563329"/>
            <a:ext cx="10341077" cy="4613634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Qualifications are ‘fit-for-purpose’</a:t>
            </a:r>
          </a:p>
          <a:p>
            <a:endParaRPr lang="en-US" altLang="en-US" sz="3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indent="-449263"/>
            <a:r>
              <a:rPr lang="en-US" altLang="en-US" sz="3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 the needs of industry, employers, society and  the economy</a:t>
            </a:r>
          </a:p>
          <a:p>
            <a:endParaRPr lang="en-US" altLang="en-US" sz="3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Collaboration in the development of qualifications</a:t>
            </a:r>
          </a:p>
          <a:p>
            <a:endParaRPr lang="en-US" altLang="en-US" sz="3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n-US" sz="3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assurance processes ensure this</a:t>
            </a:r>
          </a:p>
        </p:txBody>
      </p:sp>
    </p:spTree>
    <p:extLst>
      <p:ext uri="{BB962C8B-B14F-4D97-AF65-F5344CB8AC3E}">
        <p14:creationId xmlns:p14="http://schemas.microsoft.com/office/powerpoint/2010/main" val="4089142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4209"/>
            <a:ext cx="10251831" cy="750240"/>
          </a:xfrm>
          <a:solidFill>
            <a:srgbClr val="4472C4"/>
          </a:solidFill>
        </p:spPr>
        <p:txBody>
          <a:bodyPr>
            <a:normAutofit/>
          </a:bodyPr>
          <a:lstStyle/>
          <a:p>
            <a:r>
              <a:rPr lang="en-NZ" sz="3600" b="1" dirty="0">
                <a:solidFill>
                  <a:schemeClr val="bg1"/>
                </a:solidFill>
                <a:latin typeface="+mn-lt"/>
              </a:rPr>
              <a:t>Transparency and trust</a:t>
            </a:r>
          </a:p>
        </p:txBody>
      </p:sp>
      <p:sp>
        <p:nvSpPr>
          <p:cNvPr id="3" name="Rectangle 2"/>
          <p:cNvSpPr/>
          <p:nvPr/>
        </p:nvSpPr>
        <p:spPr>
          <a:xfrm>
            <a:off x="650654" y="1379577"/>
            <a:ext cx="9601177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Transparency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NZQF is based on learning outcomes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Robust processes for qualification development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Quality assurance of education providers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information is publicly available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82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4209"/>
            <a:ext cx="10251831" cy="750240"/>
          </a:xfrm>
          <a:solidFill>
            <a:srgbClr val="4472C4"/>
          </a:solidFill>
        </p:spPr>
        <p:txBody>
          <a:bodyPr>
            <a:normAutofit/>
          </a:bodyPr>
          <a:lstStyle/>
          <a:p>
            <a:r>
              <a:rPr lang="en-NZ" sz="3600" b="1" dirty="0">
                <a:solidFill>
                  <a:schemeClr val="bg1"/>
                </a:solidFill>
                <a:latin typeface="+mn-lt"/>
              </a:rPr>
              <a:t>Transparency and trust</a:t>
            </a:r>
          </a:p>
        </p:txBody>
      </p:sp>
      <p:sp>
        <p:nvSpPr>
          <p:cNvPr id="3" name="Rectangle 2"/>
          <p:cNvSpPr/>
          <p:nvPr/>
        </p:nvSpPr>
        <p:spPr>
          <a:xfrm>
            <a:off x="739168" y="1256467"/>
            <a:ext cx="971293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Trust engendered through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32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Transparency of regulation, information and process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32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 outcomes of qualifications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32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Moderation of assessment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32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Consistency reviews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32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Sanctions for poor provision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marR="0" lvl="1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257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4209"/>
            <a:ext cx="10251831" cy="750240"/>
          </a:xfrm>
          <a:solidFill>
            <a:srgbClr val="4472C4"/>
          </a:solidFill>
        </p:spPr>
        <p:txBody>
          <a:bodyPr>
            <a:normAutofit/>
          </a:bodyPr>
          <a:lstStyle/>
          <a:p>
            <a:r>
              <a:rPr lang="en-NZ" b="1" dirty="0">
                <a:solidFill>
                  <a:schemeClr val="bg1"/>
                </a:solidFill>
                <a:latin typeface="+mn-lt"/>
              </a:rPr>
              <a:t>The main building blocks</a:t>
            </a:r>
          </a:p>
        </p:txBody>
      </p:sp>
      <p:pic>
        <p:nvPicPr>
          <p:cNvPr id="4" name="Content Placeholder 3"/>
          <p:cNvPicPr preferRelativeResize="0"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619" y="1265680"/>
            <a:ext cx="5177952" cy="52370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9169" y="1754748"/>
            <a:ext cx="5676380" cy="3890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 end quality assurance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Maintaining quality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Self-assessment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Periodic external evaluation and review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risk management</a:t>
            </a:r>
          </a:p>
        </p:txBody>
      </p:sp>
    </p:spTree>
    <p:extLst>
      <p:ext uri="{BB962C8B-B14F-4D97-AF65-F5344CB8AC3E}">
        <p14:creationId xmlns:p14="http://schemas.microsoft.com/office/powerpoint/2010/main" val="1251011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4209"/>
            <a:ext cx="10251831" cy="750240"/>
          </a:xfrm>
          <a:solidFill>
            <a:srgbClr val="4472C4"/>
          </a:solidFill>
        </p:spPr>
        <p:txBody>
          <a:bodyPr>
            <a:normAutofit fontScale="90000"/>
          </a:bodyPr>
          <a:lstStyle/>
          <a:p>
            <a:r>
              <a:rPr lang="en-NZ" sz="49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NZ" sz="4900" b="1" dirty="0">
                <a:solidFill>
                  <a:schemeClr val="bg1"/>
                </a:solidFill>
                <a:latin typeface="+mn-lt"/>
              </a:rPr>
            </a:br>
            <a:r>
              <a:rPr lang="en-NZ" sz="4900" b="1" dirty="0">
                <a:solidFill>
                  <a:schemeClr val="bg1"/>
                </a:solidFill>
                <a:latin typeface="+mn-lt"/>
              </a:rPr>
              <a:t>  </a:t>
            </a:r>
            <a:br>
              <a:rPr lang="en-NZ" sz="4900" b="1" dirty="0">
                <a:solidFill>
                  <a:schemeClr val="bg1"/>
                </a:solidFill>
                <a:latin typeface="+mn-lt"/>
              </a:rPr>
            </a:br>
            <a:r>
              <a:rPr lang="en-NZ" sz="49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NZ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Balancing control and empowerment</a:t>
            </a:r>
            <a:r>
              <a:rPr lang="en-NZ" sz="44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NZ" sz="4400" b="1" dirty="0">
                <a:solidFill>
                  <a:schemeClr val="bg1"/>
                </a:solidFill>
                <a:latin typeface="+mn-lt"/>
              </a:rPr>
            </a:br>
            <a:r>
              <a:rPr lang="en-NZ" sz="36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NZ" sz="3600" b="1" dirty="0">
                <a:solidFill>
                  <a:schemeClr val="bg1"/>
                </a:solidFill>
                <a:latin typeface="+mn-lt"/>
              </a:rPr>
            </a:br>
            <a:r>
              <a:rPr lang="en-NZ" sz="36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NZ" sz="3600" b="1" dirty="0">
                <a:solidFill>
                  <a:schemeClr val="bg1"/>
                </a:solidFill>
                <a:latin typeface="+mn-lt"/>
              </a:rPr>
            </a:br>
            <a:endParaRPr lang="en-NZ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Content Placeholder 3"/>
          <p:cNvPicPr preferRelativeResize="0"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149" y="1121064"/>
            <a:ext cx="5177952" cy="52370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1525990"/>
            <a:ext cx="6007100" cy="4752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trust model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Flexible and robust regulatory system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Self-assessment encourages innovation and responsiveness</a:t>
            </a:r>
          </a:p>
          <a:p>
            <a:pPr>
              <a:lnSpc>
                <a:spcPct val="150000"/>
              </a:lnSpc>
            </a:pPr>
            <a:endParaRPr lang="en-US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balance is challenging to strike</a:t>
            </a:r>
          </a:p>
        </p:txBody>
      </p:sp>
    </p:spTree>
    <p:extLst>
      <p:ext uri="{BB962C8B-B14F-4D97-AF65-F5344CB8AC3E}">
        <p14:creationId xmlns:p14="http://schemas.microsoft.com/office/powerpoint/2010/main" val="415990368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sentatio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slide update.potx" id="{45107342-7269-4C5B-B516-BE18E3B3DD63}" vid="{FAAADBC5-7B04-4D4B-B451-F4E968FDACA8}"/>
    </a:ext>
  </a:extLst>
</a:theme>
</file>

<file path=ppt/theme/theme3.xml><?xml version="1.0" encoding="utf-8"?>
<a:theme xmlns:a="http://schemas.openxmlformats.org/drawingml/2006/main" name="1_Presentatio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slide update.potx" id="{45107342-7269-4C5B-B516-BE18E3B3DD63}" vid="{FAAADBC5-7B04-4D4B-B451-F4E968FDACA8}"/>
    </a:ext>
  </a:extLst>
</a:theme>
</file>

<file path=ppt/theme/theme4.xml><?xml version="1.0" encoding="utf-8"?>
<a:theme xmlns:a="http://schemas.openxmlformats.org/drawingml/2006/main" name="2_Presentatio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slide update.potx" id="{45107342-7269-4C5B-B516-BE18E3B3DD63}" vid="{FAAADBC5-7B04-4D4B-B451-F4E968FDACA8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EB5E3"/>
      </a:accent1>
      <a:accent2>
        <a:srgbClr val="EE974B"/>
      </a:accent2>
      <a:accent3>
        <a:srgbClr val="B66F7D"/>
      </a:accent3>
      <a:accent4>
        <a:srgbClr val="EDE350"/>
      </a:accent4>
      <a:accent5>
        <a:srgbClr val="00C053"/>
      </a:accent5>
      <a:accent6>
        <a:srgbClr val="CDCDCD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1771</TotalTime>
  <Words>270</Words>
  <Application>Microsoft Office PowerPoint</Application>
  <PresentationFormat>Widescreen</PresentationFormat>
  <Paragraphs>79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Open Sans</vt:lpstr>
      <vt:lpstr>Open Sans Light</vt:lpstr>
      <vt:lpstr>1_Office Theme</vt:lpstr>
      <vt:lpstr>Presentation1</vt:lpstr>
      <vt:lpstr>1_Presentation1</vt:lpstr>
      <vt:lpstr>2_Presentation1</vt:lpstr>
      <vt:lpstr>Office Theme</vt:lpstr>
      <vt:lpstr>2_Office Theme</vt:lpstr>
      <vt:lpstr>PowerPoint Presentation</vt:lpstr>
      <vt:lpstr> The New Zealand education landscape</vt:lpstr>
      <vt:lpstr>  NZQA’s role   </vt:lpstr>
      <vt:lpstr>   NZQF provides transparency</vt:lpstr>
      <vt:lpstr>    The essence of the NZQF    </vt:lpstr>
      <vt:lpstr>Transparency and trust</vt:lpstr>
      <vt:lpstr>Transparency and trust</vt:lpstr>
      <vt:lpstr>The main building blocks</vt:lpstr>
      <vt:lpstr>     Balancing control and empowerment   </vt:lpstr>
      <vt:lpstr>Responsiveness to new challenges</vt:lpstr>
      <vt:lpstr>Digital ASSESSMENT</vt:lpstr>
      <vt:lpstr>PowerPoint Presentation</vt:lpstr>
      <vt:lpstr>PowerPoint Presentation</vt:lpstr>
    </vt:vector>
  </TitlesOfParts>
  <Company>New Zealand Qualifications Authority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Dolly Seow-Ganesan</dc:creator>
  <cp:lastModifiedBy>Loretta Calcagno</cp:lastModifiedBy>
  <cp:revision>160</cp:revision>
  <cp:lastPrinted>2016-11-09T05:45:59Z</cp:lastPrinted>
  <dcterms:created xsi:type="dcterms:W3CDTF">2016-09-20T00:27:07Z</dcterms:created>
  <dcterms:modified xsi:type="dcterms:W3CDTF">2016-11-14T21:45:02Z</dcterms:modified>
</cp:coreProperties>
</file>