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12"/>
  </p:notesMasterIdLst>
  <p:handoutMasterIdLst>
    <p:handoutMasterId r:id="rId13"/>
  </p:handoutMasterIdLst>
  <p:sldIdLst>
    <p:sldId id="298" r:id="rId5"/>
    <p:sldId id="307" r:id="rId6"/>
    <p:sldId id="302" r:id="rId7"/>
    <p:sldId id="308" r:id="rId8"/>
    <p:sldId id="309" r:id="rId9"/>
    <p:sldId id="310" r:id="rId10"/>
    <p:sldId id="311" r:id="rId11"/>
  </p:sldIdLst>
  <p:sldSz cx="9144000" cy="5143500" type="screen16x9"/>
  <p:notesSz cx="6794500" cy="9931400"/>
  <p:embeddedFontLst>
    <p:embeddedFont>
      <p:font typeface="Montreal-DemiBold" panose="020B0604020202020204"/>
      <p:regular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62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orient="horz" pos="1665">
          <p15:clr>
            <a:srgbClr val="A4A3A4"/>
          </p15:clr>
        </p15:guide>
        <p15:guide id="6" orient="horz" pos="1053">
          <p15:clr>
            <a:srgbClr val="A4A3A4"/>
          </p15:clr>
        </p15:guide>
        <p15:guide id="7" orient="horz" pos="961">
          <p15:clr>
            <a:srgbClr val="A4A3A4"/>
          </p15:clr>
        </p15:guide>
        <p15:guide id="8" orient="horz" pos="2799">
          <p15:clr>
            <a:srgbClr val="A4A3A4"/>
          </p15:clr>
        </p15:guide>
        <p15:guide id="9" pos="2880">
          <p15:clr>
            <a:srgbClr val="A4A3A4"/>
          </p15:clr>
        </p15:guide>
        <p15:guide id="10" pos="5738">
          <p15:clr>
            <a:srgbClr val="A4A3A4"/>
          </p15:clr>
        </p15:guide>
        <p15:guide id="11" pos="254">
          <p15:clr>
            <a:srgbClr val="A4A3A4"/>
          </p15:clr>
        </p15:guide>
        <p15:guide id="12" pos="5511">
          <p15:clr>
            <a:srgbClr val="A4A3A4"/>
          </p15:clr>
        </p15:guide>
        <p15:guide id="13" pos="5602">
          <p15:clr>
            <a:srgbClr val="A4A3A4"/>
          </p15:clr>
        </p15:guide>
        <p15:guide id="14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C2E"/>
    <a:srgbClr val="FEBC11"/>
    <a:srgbClr val="F58233"/>
    <a:srgbClr val="C81524"/>
    <a:srgbClr val="96BF3D"/>
    <a:srgbClr val="732368"/>
    <a:srgbClr val="C9D22C"/>
    <a:srgbClr val="66BED6"/>
    <a:srgbClr val="99D1E2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3853" autoAdjust="0"/>
  </p:normalViewPr>
  <p:slideViewPr>
    <p:cSldViewPr>
      <p:cViewPr varScale="1">
        <p:scale>
          <a:sx n="98" d="100"/>
          <a:sy n="98" d="100"/>
        </p:scale>
        <p:origin x="-588" y="-102"/>
      </p:cViewPr>
      <p:guideLst>
        <p:guide orient="horz" pos="1562"/>
        <p:guide orient="horz" pos="804"/>
        <p:guide orient="horz" pos="2674"/>
        <p:guide orient="horz" pos="123"/>
        <p:guide orient="horz" pos="1665"/>
        <p:guide orient="horz" pos="1053"/>
        <p:guide orient="horz" pos="961"/>
        <p:guide orient="horz" pos="2799"/>
        <p:guide pos="2880"/>
        <p:guide pos="5738"/>
        <p:guide pos="254"/>
        <p:guide pos="5511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/>
              <a:pPr/>
              <a:t>23/11/2016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398E-25CB-40CF-A09E-EE5459CE508C}" type="datetimeFigureOut">
              <a:rPr lang="en-GB" smtClean="0"/>
              <a:pPr/>
              <a:t>23/11/2016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82"/>
          <a:stretch/>
        </p:blipFill>
        <p:spPr>
          <a:xfrm>
            <a:off x="5259129" y="51470"/>
            <a:ext cx="3633351" cy="5040000"/>
          </a:xfrm>
          <a:prstGeom prst="rect">
            <a:avLst/>
          </a:prstGeom>
          <a:effectLst>
            <a:outerShdw blurRad="1270000" dist="673100" dir="9960000" sx="81000" sy="81000" algn="ctr" rotWithShape="0">
              <a:schemeClr val="tx2"/>
            </a:outerShdw>
          </a:effec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16728" y="1252074"/>
            <a:ext cx="4271296" cy="919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Qualification systems: Getting organised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1924"/>
          <a:stretch/>
        </p:blipFill>
        <p:spPr>
          <a:xfrm>
            <a:off x="2267744" y="211499"/>
            <a:ext cx="6639420" cy="4784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16728" y="1252074"/>
            <a:ext cx="4271296" cy="919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0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2" y="51470"/>
            <a:ext cx="8879504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9512" y="123478"/>
          <a:ext cx="864096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5400600"/>
              </a:tblGrid>
              <a:tr h="1181389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Legislation for better qualifications: support or obstacle? </a:t>
                      </a:r>
                      <a:endParaRPr lang="en-GB" sz="2600" b="1" i="1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13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La Législation pour de meilleures certifications: alliée ou obstacle ?</a:t>
                      </a:r>
                      <a:endParaRPr lang="en-GB" sz="26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13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Законодательство</a:t>
                      </a:r>
                      <a:r>
                        <a:rPr lang="en-GB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для совершенствования квалификаций: опора или препятствие?</a:t>
                      </a:r>
                      <a:endParaRPr lang="en-GB" sz="2600" b="1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37833"/>
            <a:ext cx="3204624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3528" y="539750"/>
          <a:ext cx="72964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928320"/>
              </a:tblGrid>
              <a:tr h="370840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071903"/>
              </p:ext>
            </p:extLst>
          </p:nvPr>
        </p:nvGraphicFramePr>
        <p:xfrm>
          <a:off x="323528" y="411510"/>
          <a:ext cx="8424936" cy="392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328592"/>
              </a:tblGrid>
              <a:tr h="1181389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Stakeholder engagement: are you in or out?</a:t>
                      </a:r>
                      <a:endParaRPr lang="en-GB" sz="2800" b="1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13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L’implication des parties </a:t>
                      </a:r>
                      <a:r>
                        <a:rPr lang="en-GB" sz="2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prenant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s: êtes-vous investi ou non? </a:t>
                      </a:r>
                      <a:endParaRPr lang="en-GB" sz="2800" b="1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13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Участие заинтересованных сторон: вы с нами? </a:t>
                      </a:r>
                      <a:endParaRPr lang="en-GB" sz="2800" b="1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3674"/>
          <a:stretch/>
        </p:blipFill>
        <p:spPr>
          <a:xfrm>
            <a:off x="251520" y="539754"/>
            <a:ext cx="2952328" cy="33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16728" y="1252074"/>
            <a:ext cx="4271296" cy="919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8" y="539750"/>
          <a:ext cx="72964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928320"/>
              </a:tblGrid>
              <a:tr h="370840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3528" y="339502"/>
          <a:ext cx="8424936" cy="374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5184576"/>
              </a:tblGrid>
              <a:tr h="1181389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Institutions - more bureaucracy or service providers?</a:t>
                      </a:r>
                      <a:endParaRPr lang="en-GB" sz="2600" b="1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13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Institutions: bureaucratie ou fournisseur de services ? </a:t>
                      </a:r>
                      <a:endParaRPr lang="en-GB" sz="2600" b="1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8138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Институциональные механизмы: бюрократия или провайдеры услуг?</a:t>
                      </a:r>
                      <a:endParaRPr lang="en-GB" sz="2600" b="1" i="0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721" b="3316"/>
          <a:stretch/>
        </p:blipFill>
        <p:spPr>
          <a:xfrm>
            <a:off x="251520" y="339502"/>
            <a:ext cx="306417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3528" y="539750"/>
          <a:ext cx="72964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928320"/>
              </a:tblGrid>
              <a:tr h="370840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1520" y="123478"/>
          <a:ext cx="8640960" cy="432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009"/>
                <a:gridCol w="5095951"/>
              </a:tblGrid>
              <a:tr h="1368152"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Quality assurance arrangements: controlling or empowering?</a:t>
                      </a:r>
                      <a:endParaRPr lang="en-GB" sz="2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2889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L’Assurance Qualité : contrôle ou responsabilisation ?</a:t>
                      </a:r>
                      <a:endParaRPr lang="en-GB" sz="26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2889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Обеспечение качества: способ контроля или наделение возможностями? </a:t>
                      </a:r>
                      <a:endParaRPr lang="en-GB" sz="2600" b="1" i="0" kern="120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627535"/>
            <a:ext cx="204891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21" t="7992" r="7795" b="4103"/>
          <a:stretch/>
        </p:blipFill>
        <p:spPr>
          <a:xfrm>
            <a:off x="323528" y="555526"/>
            <a:ext cx="3384376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Blu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PPT_221112</Template>
  <TotalTime>155</TotalTime>
  <Words>104</Words>
  <Application>Microsoft Office PowerPoint</Application>
  <PresentationFormat>On-screen Show (16:9)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Montreal-DemiBold</vt:lpstr>
      <vt:lpstr>Georgia</vt:lpstr>
      <vt:lpstr>Calibri</vt:lpstr>
      <vt:lpstr>Wingdings</vt:lpstr>
      <vt:lpstr>Blue Theme</vt:lpstr>
      <vt:lpstr>Green Theme</vt:lpstr>
      <vt:lpstr>Orange Theme</vt:lpstr>
      <vt:lpstr>Yellow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GRAHAM Strategic project on qualifications and qualifications systems</dc:title>
  <dc:creator>Maria Lvova</dc:creator>
  <cp:lastModifiedBy>SCOT</cp:lastModifiedBy>
  <cp:revision>12</cp:revision>
  <cp:lastPrinted>2012-09-14T09:51:53Z</cp:lastPrinted>
  <dcterms:created xsi:type="dcterms:W3CDTF">2016-10-24T06:27:23Z</dcterms:created>
  <dcterms:modified xsi:type="dcterms:W3CDTF">2016-11-23T07:33:33Z</dcterms:modified>
</cp:coreProperties>
</file>